
<file path=[Content_Types].xml><?xml version="1.0" encoding="utf-8"?>
<Types xmlns="http://schemas.openxmlformats.org/package/2006/content-types">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tags/tag241.xml" ContentType="application/vnd.openxmlformats-officedocument.presentationml.tags+xml"/>
  <Override PartName="/ppt/theme/themeOverride1.xml" ContentType="application/vnd.openxmlformats-officedocument.themeOverr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notesSlides/notesSlide7.xml" ContentType="application/vnd.openxmlformats-officedocument.presentationml.notesSlide+xml"/>
  <Default Extension="xlsx" ContentType="application/vnd.openxmlformats-officedocument.spreadsheetml.sheet"/>
  <Override PartName="/ppt/tags/tag279.xml" ContentType="application/vnd.openxmlformats-officedocument.presentationml.tags+xml"/>
  <Override PartName="/ppt/charts/chart3.xml" ContentType="application/vnd.openxmlformats-officedocument.drawingml.chart+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ags/tag268.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tags/tag257.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slides/slide33.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35.xml" ContentType="application/vnd.openxmlformats-officedocument.presentationml.tags+xml"/>
  <Default Extension="emf" ContentType="image/x-emf"/>
  <Override PartName="/ppt/tags/tag271.xml" ContentType="application/vnd.openxmlformats-officedocument.presentationml.tags+xml"/>
  <Override PartName="/ppt/tags/tag282.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tags/tag287.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tags/tag254.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87.xml" ContentType="application/vnd.openxmlformats-officedocument.presentationml.tags+xml"/>
  <Default Extension="wmf" ContentType="image/x-wmf"/>
  <Override PartName="/ppt/tags/tag243.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259.xml" ContentType="application/vnd.openxmlformats-officedocument.presentationml.tags+xml"/>
  <Override PartName="/ppt/slideMasters/slideMaster2.xml" ContentType="application/vnd.openxmlformats-officedocument.presentationml.slideMaster+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248.xml" ContentType="application/vnd.openxmlformats-officedocument.presentationml.tags+xml"/>
  <Override PartName="/ppt/tags/tag226.xml" ContentType="application/vnd.openxmlformats-officedocument.presentationml.tags+xml"/>
  <Override PartName="/ppt/tags/tag237.xml" ContentType="application/vnd.openxmlformats-officedocument.presentationml.tags+xml"/>
  <Override PartName="/ppt/tags/tag273.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Layouts/slideLayout34.xml" ContentType="application/vnd.openxmlformats-officedocument.presentationml.slideLayout+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notesSlides/notesSlide6.xml" ContentType="application/vnd.openxmlformats-officedocument.presentationml.notesSlide+xml"/>
  <Override PartName="/ppt/tags/tag289.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78.xml" ContentType="application/vnd.openxmlformats-officedocument.presentationml.tags+xml"/>
  <Override PartName="/ppt/charts/chart2.xml" ContentType="application/vnd.openxmlformats-officedocument.drawingml.chart+xml"/>
  <Override PartName="/ppt/slides/slide29.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267.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Default Extension="bin" ContentType="application/vnd.openxmlformats-officedocument.oleObject"/>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notesSlides/notesSlide3.xml" ContentType="application/vnd.openxmlformats-officedocument.presentationml.notesSlide+xml"/>
  <Override PartName="/ppt/tags/tag275.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tags/tag130.xml" ContentType="application/vnd.openxmlformats-officedocument.presentationml.tags+xml"/>
  <Override PartName="/ppt/tags/tag217.xml" ContentType="application/vnd.openxmlformats-officedocument.presentationml.tags+xml"/>
  <Override PartName="/ppt/tags/tag26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heme/themeOverride2.xml" ContentType="application/vnd.openxmlformats-officedocument.themeOverr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Default Extension="vml" ContentType="application/vnd.openxmlformats-officedocument.vmlDrawing"/>
  <Override PartName="/ppt/tags/tag53.xml" ContentType="application/vnd.openxmlformats-officedocument.presentationml.tags+xml"/>
  <Override PartName="/ppt/tags/tag157.xml" ContentType="application/vnd.openxmlformats-officedocument.presentationml.tags+xml"/>
  <Default Extension="gif" ContentType="image/gif"/>
  <Override PartName="/ppt/notesSlides/notesSlide8.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ags/tag236.xml" ContentType="application/vnd.openxmlformats-officedocument.presentationml.tags+xml"/>
  <Override PartName="/ppt/theme/theme3.xml" ContentType="application/vnd.openxmlformats-officedocument.theme+xml"/>
  <Override PartName="/ppt/tags/tag283.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143.xml" ContentType="application/vnd.openxmlformats-officedocument.presentationml.tags+xml"/>
  <Override PartName="/ppt/tags/tag190.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277.xml" ContentType="application/vnd.openxmlformats-officedocument.presentationml.tags+xml"/>
  <Override PartName="/ppt/tags/tag288.xml" ContentType="application/vnd.openxmlformats-officedocument.presentationml.tags+xml"/>
  <Override PartName="/ppt/slides/slide28.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slides/slide31.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slides/slide20.xml" ContentType="application/vnd.openxmlformats-officedocument.presentationml.slide+xml"/>
  <Override PartName="/ppt/slideLayouts/slideLayout30.xml" ContentType="application/vnd.openxmlformats-officedocument.presentationml.slideLayout+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104.xml" ContentType="application/vnd.openxmlformats-officedocument.presentationml.tags+xml"/>
  <Override PartName="/ppt/tags/tag151.xml" ContentType="application/vnd.openxmlformats-officedocument.presentationml.tags+xml"/>
  <Override PartName="/ppt/notesSlides/notesSlide2.xml" ContentType="application/vnd.openxmlformats-officedocument.presentationml.notesSlide+xml"/>
  <Override PartName="/ppt/tags/tag227.xml" ContentType="application/vnd.openxmlformats-officedocument.presentationml.tags+xml"/>
  <Override PartName="/ppt/tags/tag274.xml" ContentType="application/vnd.openxmlformats-officedocument.presentationml.tags+xml"/>
  <Override PartName="/ppt/slideLayouts/slideLayout35.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532931" r:id="rId1"/>
    <p:sldMasterId id="2147534526" r:id="rId2"/>
  </p:sldMasterIdLst>
  <p:notesMasterIdLst>
    <p:notesMasterId r:id="rId37"/>
  </p:notesMasterIdLst>
  <p:handoutMasterIdLst>
    <p:handoutMasterId r:id="rId38"/>
  </p:handoutMasterIdLst>
  <p:sldIdLst>
    <p:sldId id="1076" r:id="rId3"/>
    <p:sldId id="1637" r:id="rId4"/>
    <p:sldId id="1634" r:id="rId5"/>
    <p:sldId id="1632" r:id="rId6"/>
    <p:sldId id="1626" r:id="rId7"/>
    <p:sldId id="1636" r:id="rId8"/>
    <p:sldId id="1635" r:id="rId9"/>
    <p:sldId id="1627" r:id="rId10"/>
    <p:sldId id="1633" r:id="rId11"/>
    <p:sldId id="1639" r:id="rId12"/>
    <p:sldId id="1542" r:id="rId13"/>
    <p:sldId id="1586" r:id="rId14"/>
    <p:sldId id="1585" r:id="rId15"/>
    <p:sldId id="1554" r:id="rId16"/>
    <p:sldId id="1606" r:id="rId17"/>
    <p:sldId id="1648" r:id="rId18"/>
    <p:sldId id="1640" r:id="rId19"/>
    <p:sldId id="1641" r:id="rId20"/>
    <p:sldId id="1642" r:id="rId21"/>
    <p:sldId id="1643" r:id="rId22"/>
    <p:sldId id="1644" r:id="rId23"/>
    <p:sldId id="1611" r:id="rId24"/>
    <p:sldId id="1619" r:id="rId25"/>
    <p:sldId id="1646" r:id="rId26"/>
    <p:sldId id="1647" r:id="rId27"/>
    <p:sldId id="1651" r:id="rId28"/>
    <p:sldId id="1650" r:id="rId29"/>
    <p:sldId id="1616" r:id="rId30"/>
    <p:sldId id="1617" r:id="rId31"/>
    <p:sldId id="1622" r:id="rId32"/>
    <p:sldId id="1653" r:id="rId33"/>
    <p:sldId id="1624" r:id="rId34"/>
    <p:sldId id="1607" r:id="rId35"/>
    <p:sldId id="1545" r:id="rId36"/>
  </p:sldIdLst>
  <p:sldSz cx="9906000" cy="6858000" type="A4"/>
  <p:notesSz cx="6797675" cy="9926638"/>
  <p:custDataLst>
    <p:tags r:id="rId39"/>
  </p:custDataLst>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mn-cs"/>
      </a:defRPr>
    </a:lvl1pPr>
    <a:lvl2pPr marL="457200" algn="l" rtl="0" fontAlgn="base">
      <a:spcBef>
        <a:spcPct val="0"/>
      </a:spcBef>
      <a:spcAft>
        <a:spcPct val="0"/>
      </a:spcAft>
      <a:defRPr kern="1200">
        <a:solidFill>
          <a:schemeClr val="tx1"/>
        </a:solidFill>
        <a:latin typeface="Century Gothic" pitchFamily="34" charset="0"/>
        <a:ea typeface="+mn-ea"/>
        <a:cs typeface="+mn-cs"/>
      </a:defRPr>
    </a:lvl2pPr>
    <a:lvl3pPr marL="914400" algn="l" rtl="0" fontAlgn="base">
      <a:spcBef>
        <a:spcPct val="0"/>
      </a:spcBef>
      <a:spcAft>
        <a:spcPct val="0"/>
      </a:spcAft>
      <a:defRPr kern="1200">
        <a:solidFill>
          <a:schemeClr val="tx1"/>
        </a:solidFill>
        <a:latin typeface="Century Gothic" pitchFamily="34" charset="0"/>
        <a:ea typeface="+mn-ea"/>
        <a:cs typeface="+mn-cs"/>
      </a:defRPr>
    </a:lvl3pPr>
    <a:lvl4pPr marL="1371600" algn="l" rtl="0" fontAlgn="base">
      <a:spcBef>
        <a:spcPct val="0"/>
      </a:spcBef>
      <a:spcAft>
        <a:spcPct val="0"/>
      </a:spcAft>
      <a:defRPr kern="1200">
        <a:solidFill>
          <a:schemeClr val="tx1"/>
        </a:solidFill>
        <a:latin typeface="Century Gothic" pitchFamily="34" charset="0"/>
        <a:ea typeface="+mn-ea"/>
        <a:cs typeface="+mn-cs"/>
      </a:defRPr>
    </a:lvl4pPr>
    <a:lvl5pPr marL="1828800" algn="l" rtl="0" fontAlgn="base">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FF0000"/>
    <a:srgbClr val="969696"/>
    <a:srgbClr val="C8C8C8"/>
    <a:srgbClr val="4B4B4B"/>
    <a:srgbClr val="9BC800"/>
    <a:srgbClr val="FFBE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4" autoAdjust="0"/>
    <p:restoredTop sz="98167" autoAdjust="0"/>
  </p:normalViewPr>
  <p:slideViewPr>
    <p:cSldViewPr>
      <p:cViewPr>
        <p:scale>
          <a:sx n="70" d="100"/>
          <a:sy n="70" d="100"/>
        </p:scale>
        <p:origin x="-1242" y="-168"/>
      </p:cViewPr>
      <p:guideLst>
        <p:guide orient="horz" pos="2659"/>
        <p:guide orient="horz" pos="1162"/>
        <p:guide orient="horz" pos="1117"/>
        <p:guide orient="horz" pos="1570"/>
        <p:guide orient="horz" pos="4020"/>
        <p:guide pos="3120"/>
        <p:guide pos="2258"/>
        <p:guide pos="4073"/>
        <p:guide pos="262"/>
        <p:guide pos="6114"/>
      </p:guideLst>
    </p:cSldViewPr>
  </p:slideViewPr>
  <p:outlineViewPr>
    <p:cViewPr>
      <p:scale>
        <a:sx n="33" d="100"/>
        <a:sy n="33" d="100"/>
      </p:scale>
      <p:origin x="24" y="6234"/>
    </p:cViewPr>
  </p:outlineViewPr>
  <p:notesTextViewPr>
    <p:cViewPr>
      <p:scale>
        <a:sx n="100" d="100"/>
        <a:sy n="100" d="100"/>
      </p:scale>
      <p:origin x="0" y="0"/>
    </p:cViewPr>
  </p:notesTextViewPr>
  <p:sorterViewPr>
    <p:cViewPr>
      <p:scale>
        <a:sx n="100" d="100"/>
        <a:sy n="100" d="100"/>
      </p:scale>
      <p:origin x="0" y="901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s%20and%20Settings\e336506\Desktop\EDPi\windfloat\NER300\3rdstagedocs\analysis_v8_10MW_v5.1_VisitaEC.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D:\Documents%20and%20Settings\e336506\Desktop\EDPi\windfloat\NER300\FollowUP_062012\Analiseimpacto.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D:\Documents%20and%20Settings\e336506\Desktop\EDPi\windfloat\NER300\FollowUP_062012\Analiseimpacto.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PT"/>
  <c:chart>
    <c:autoTitleDeleted val="1"/>
    <c:plotArea>
      <c:layout/>
      <c:scatterChart>
        <c:scatterStyle val="smoothMarker"/>
        <c:ser>
          <c:idx val="0"/>
          <c:order val="0"/>
          <c:tx>
            <c:v>6 MW</c:v>
          </c:tx>
          <c:spPr>
            <a:ln w="41275">
              <a:solidFill>
                <a:srgbClr val="FF0000"/>
              </a:solidFill>
            </a:ln>
          </c:spPr>
          <c:marker>
            <c:symbol val="none"/>
          </c:marker>
          <c:xVal>
            <c:numRef>
              <c:f>'WindFloat timeline'!$C$7:$C$45</c:f>
              <c:numCache>
                <c:formatCode>General</c:formatCode>
                <c:ptCount val="3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pt idx="19">
                  <c:v>2031</c:v>
                </c:pt>
                <c:pt idx="20">
                  <c:v>2032</c:v>
                </c:pt>
                <c:pt idx="21">
                  <c:v>2033</c:v>
                </c:pt>
                <c:pt idx="22">
                  <c:v>2034</c:v>
                </c:pt>
                <c:pt idx="23">
                  <c:v>2035</c:v>
                </c:pt>
                <c:pt idx="24">
                  <c:v>2036</c:v>
                </c:pt>
                <c:pt idx="25">
                  <c:v>2037</c:v>
                </c:pt>
                <c:pt idx="26">
                  <c:v>2038</c:v>
                </c:pt>
                <c:pt idx="27">
                  <c:v>2039</c:v>
                </c:pt>
                <c:pt idx="28">
                  <c:v>2040</c:v>
                </c:pt>
                <c:pt idx="29">
                  <c:v>2041</c:v>
                </c:pt>
                <c:pt idx="30">
                  <c:v>2042</c:v>
                </c:pt>
                <c:pt idx="31">
                  <c:v>2043</c:v>
                </c:pt>
                <c:pt idx="32">
                  <c:v>2044</c:v>
                </c:pt>
                <c:pt idx="33">
                  <c:v>2045</c:v>
                </c:pt>
                <c:pt idx="34">
                  <c:v>2046</c:v>
                </c:pt>
                <c:pt idx="35">
                  <c:v>2047</c:v>
                </c:pt>
                <c:pt idx="36">
                  <c:v>2048</c:v>
                </c:pt>
                <c:pt idx="37">
                  <c:v>2049</c:v>
                </c:pt>
                <c:pt idx="38">
                  <c:v>2050</c:v>
                </c:pt>
              </c:numCache>
            </c:numRef>
          </c:xVal>
          <c:yVal>
            <c:numRef>
              <c:f>'WindFloat timeline'!$F$7:$F$45</c:f>
              <c:numCache>
                <c:formatCode>General</c:formatCode>
                <c:ptCount val="39"/>
                <c:pt idx="4" formatCode="_-* #,##0.00\ &quot;€&quot;_-;\-* #,##0.00\ &quot;€&quot;_-;_-* &quot;-&quot;??\ &quot;€&quot;_-;_-@_-">
                  <c:v>159.6227393320232</c:v>
                </c:pt>
                <c:pt idx="5" formatCode="_-* #,##0.00\ &quot;€&quot;_-;\-* #,##0.00\ &quot;€&quot;_-;_-* &quot;-&quot;??\ &quot;€&quot;_-;_-@_-">
                  <c:v>150.18036465594798</c:v>
                </c:pt>
                <c:pt idx="6" formatCode="_-* #,##0.00\ &quot;€&quot;_-;\-* #,##0.00\ &quot;€&quot;_-;_-* &quot;-&quot;??\ &quot;€&quot;_-;_-@_-">
                  <c:v>145.51791705663697</c:v>
                </c:pt>
                <c:pt idx="7" formatCode="_-* #,##0.00\ &quot;€&quot;_-;\-* #,##0.00\ &quot;€&quot;_-;_-* &quot;-&quot;??\ &quot;€&quot;_-;_-@_-">
                  <c:v>141.03354792953192</c:v>
                </c:pt>
                <c:pt idx="8" formatCode="_-* #,##0.00\ &quot;€&quot;_-;\-* #,##0.00\ &quot;€&quot;_-;_-* &quot;-&quot;??\ &quot;€&quot;_-;_-@_-">
                  <c:v>136.93117989359388</c:v>
                </c:pt>
                <c:pt idx="9" formatCode="_-* #,##0.00\ &quot;€&quot;_-;\-* #,##0.00\ &quot;€&quot;_-;_-* &quot;-&quot;??\ &quot;€&quot;_-;_-@_-">
                  <c:v>133.32339803038161</c:v>
                </c:pt>
                <c:pt idx="10" formatCode="_-* #,##0.00\ &quot;€&quot;_-;\-* #,##0.00\ &quot;€&quot;_-;_-* &quot;-&quot;??\ &quot;€&quot;_-;_-@_-">
                  <c:v>130.49330697487122</c:v>
                </c:pt>
                <c:pt idx="11" formatCode="_-* #,##0.00\ &quot;€&quot;_-;\-* #,##0.00\ &quot;€&quot;_-;_-* &quot;-&quot;??\ &quot;€&quot;_-;_-@_-">
                  <c:v>127.66992979919567</c:v>
                </c:pt>
                <c:pt idx="12" formatCode="_-* #,##0.00\ &quot;€&quot;_-;\-* #,##0.00\ &quot;€&quot;_-;_-* &quot;-&quot;??\ &quot;€&quot;_-;_-@_-">
                  <c:v>125.05702596012159</c:v>
                </c:pt>
                <c:pt idx="13" formatCode="_-* #,##0.00\ &quot;€&quot;_-;\-* #,##0.00\ &quot;€&quot;_-;_-* &quot;-&quot;??\ &quot;€&quot;_-;_-@_-">
                  <c:v>122.80661840159178</c:v>
                </c:pt>
                <c:pt idx="14" formatCode="_-* #,##0.00\ &quot;€&quot;_-;\-* #,##0.00\ &quot;€&quot;_-;_-* &quot;-&quot;??\ &quot;€&quot;_-;_-@_-">
                  <c:v>120.83441400471243</c:v>
                </c:pt>
                <c:pt idx="15" formatCode="_-* #,##0.00\ &quot;€&quot;_-;\-* #,##0.00\ &quot;€&quot;_-;_-* &quot;-&quot;??\ &quot;€&quot;_-;_-@_-">
                  <c:v>119.12998807833819</c:v>
                </c:pt>
                <c:pt idx="16" formatCode="_-* #,##0.00\ &quot;€&quot;_-;\-* #,##0.00\ &quot;€&quot;_-;_-* &quot;-&quot;??\ &quot;€&quot;_-;_-@_-">
                  <c:v>117.62443941769747</c:v>
                </c:pt>
                <c:pt idx="17" formatCode="_-* #,##0.00\ &quot;€&quot;_-;\-* #,##0.00\ &quot;€&quot;_-;_-* &quot;-&quot;??\ &quot;€&quot;_-;_-@_-">
                  <c:v>116.29727896979102</c:v>
                </c:pt>
                <c:pt idx="18" formatCode="_-* #,##0.00\ &quot;€&quot;_-;\-* #,##0.00\ &quot;€&quot;_-;_-* &quot;-&quot;??\ &quot;€&quot;_-;_-@_-">
                  <c:v>115.10694115090129</c:v>
                </c:pt>
                <c:pt idx="19" formatCode="_-* #,##0.00\ &quot;€&quot;_-;\-* #,##0.00\ &quot;€&quot;_-;_-* &quot;-&quot;??\ &quot;€&quot;_-;_-@_-">
                  <c:v>114.12515445743099</c:v>
                </c:pt>
                <c:pt idx="20" formatCode="_-* #,##0.00\ &quot;€&quot;_-;\-* #,##0.00\ &quot;€&quot;_-;_-* &quot;-&quot;??\ &quot;€&quot;_-;_-@_-">
                  <c:v>112.93085623083424</c:v>
                </c:pt>
                <c:pt idx="21" formatCode="_-* #,##0.00\ &quot;€&quot;_-;\-* #,##0.00\ &quot;€&quot;_-;_-* &quot;-&quot;??\ &quot;€&quot;_-;_-@_-">
                  <c:v>111.64959001590056</c:v>
                </c:pt>
                <c:pt idx="22" formatCode="_-* #,##0.00\ &quot;€&quot;_-;\-* #,##0.00\ &quot;€&quot;_-;_-* &quot;-&quot;??\ &quot;€&quot;_-;_-@_-">
                  <c:v>110.62053920763265</c:v>
                </c:pt>
                <c:pt idx="23" formatCode="_-* #,##0.00\ &quot;€&quot;_-;\-* #,##0.00\ &quot;€&quot;_-;_-* &quot;-&quot;??\ &quot;€&quot;_-;_-@_-">
                  <c:v>109.76346851538014</c:v>
                </c:pt>
                <c:pt idx="24" formatCode="_-* #,##0.00\ &quot;€&quot;_-;\-* #,##0.00\ &quot;€&quot;_-;_-* &quot;-&quot;??\ &quot;€&quot;_-;_-@_-">
                  <c:v>109.03088761910861</c:v>
                </c:pt>
                <c:pt idx="25" formatCode="_-* #,##0.00\ &quot;€&quot;_-;\-* #,##0.00\ &quot;€&quot;_-;_-* &quot;-&quot;??\ &quot;€&quot;_-;_-@_-">
                  <c:v>108.39241530019395</c:v>
                </c:pt>
                <c:pt idx="26" formatCode="_-* #,##0.00\ &quot;€&quot;_-;\-* #,##0.00\ &quot;€&quot;_-;_-* &quot;-&quot;??\ &quot;€&quot;_-;_-@_-">
                  <c:v>107.82747129416211</c:v>
                </c:pt>
                <c:pt idx="27" formatCode="_-* #,##0.00\ &quot;€&quot;_-;\-* #,##0.00\ &quot;€&quot;_-;_-* &quot;-&quot;??\ &quot;€&quot;_-;_-@_-">
                  <c:v>107.32148757054429</c:v>
                </c:pt>
                <c:pt idx="28" formatCode="_-* #,##0.00\ &quot;€&quot;_-;\-* #,##0.00\ &quot;€&quot;_-;_-* &quot;-&quot;??\ &quot;€&quot;_-;_-@_-">
                  <c:v>106.86378532847947</c:v>
                </c:pt>
              </c:numCache>
            </c:numRef>
          </c:yVal>
          <c:smooth val="1"/>
        </c:ser>
        <c:ser>
          <c:idx val="1"/>
          <c:order val="1"/>
          <c:tx>
            <c:v>7 MW</c:v>
          </c:tx>
          <c:spPr>
            <a:ln w="41275">
              <a:solidFill>
                <a:srgbClr val="00FF00"/>
              </a:solidFill>
            </a:ln>
          </c:spPr>
          <c:marker>
            <c:symbol val="none"/>
          </c:marker>
          <c:xVal>
            <c:numRef>
              <c:f>'WindFloat timeline'!$C$7:$C$45</c:f>
              <c:numCache>
                <c:formatCode>General</c:formatCode>
                <c:ptCount val="3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pt idx="19">
                  <c:v>2031</c:v>
                </c:pt>
                <c:pt idx="20">
                  <c:v>2032</c:v>
                </c:pt>
                <c:pt idx="21">
                  <c:v>2033</c:v>
                </c:pt>
                <c:pt idx="22">
                  <c:v>2034</c:v>
                </c:pt>
                <c:pt idx="23">
                  <c:v>2035</c:v>
                </c:pt>
                <c:pt idx="24">
                  <c:v>2036</c:v>
                </c:pt>
                <c:pt idx="25">
                  <c:v>2037</c:v>
                </c:pt>
                <c:pt idx="26">
                  <c:v>2038</c:v>
                </c:pt>
                <c:pt idx="27">
                  <c:v>2039</c:v>
                </c:pt>
                <c:pt idx="28">
                  <c:v>2040</c:v>
                </c:pt>
                <c:pt idx="29">
                  <c:v>2041</c:v>
                </c:pt>
                <c:pt idx="30">
                  <c:v>2042</c:v>
                </c:pt>
                <c:pt idx="31">
                  <c:v>2043</c:v>
                </c:pt>
                <c:pt idx="32">
                  <c:v>2044</c:v>
                </c:pt>
                <c:pt idx="33">
                  <c:v>2045</c:v>
                </c:pt>
                <c:pt idx="34">
                  <c:v>2046</c:v>
                </c:pt>
                <c:pt idx="35">
                  <c:v>2047</c:v>
                </c:pt>
                <c:pt idx="36">
                  <c:v>2048</c:v>
                </c:pt>
                <c:pt idx="37">
                  <c:v>2049</c:v>
                </c:pt>
                <c:pt idx="38">
                  <c:v>2050</c:v>
                </c:pt>
              </c:numCache>
            </c:numRef>
          </c:xVal>
          <c:yVal>
            <c:numRef>
              <c:f>'WindFloat timeline'!$G$7:$G$45</c:f>
              <c:numCache>
                <c:formatCode>General</c:formatCode>
                <c:ptCount val="39"/>
                <c:pt idx="4" formatCode="_-* #,##0.00\ &quot;€&quot;_-;\-* #,##0.00\ &quot;€&quot;_-;_-* &quot;-&quot;??\ &quot;€&quot;_-;_-@_-">
                  <c:v>148.04387995878858</c:v>
                </c:pt>
                <c:pt idx="5" formatCode="_-* #,##0.00\ &quot;€&quot;_-;\-* #,##0.00\ &quot;€&quot;_-;_-* &quot;-&quot;??\ &quot;€&quot;_-;_-@_-">
                  <c:v>138.96148490149821</c:v>
                </c:pt>
                <c:pt idx="6" formatCode="_-* #,##0.00\ &quot;€&quot;_-;\-* #,##0.00\ &quot;€&quot;_-;_-* &quot;-&quot;??\ &quot;€&quot;_-;_-@_-">
                  <c:v>134.51448115530798</c:v>
                </c:pt>
                <c:pt idx="7" formatCode="_-* #,##0.00\ &quot;€&quot;_-;\-* #,##0.00\ &quot;€&quot;_-;_-* &quot;-&quot;??\ &quot;€&quot;_-;_-@_-">
                  <c:v>130.22863035280022</c:v>
                </c:pt>
                <c:pt idx="8" formatCode="_-* #,##0.00\ &quot;€&quot;_-;\-* #,##0.00\ &quot;€&quot;_-;_-* &quot;-&quot;??\ &quot;€&quot;_-;_-@_-">
                  <c:v>126.29982631606433</c:v>
                </c:pt>
                <c:pt idx="9" formatCode="_-* #,##0.00\ &quot;€&quot;_-;\-* #,##0.00\ &quot;€&quot;_-;_-* &quot;-&quot;??\ &quot;€&quot;_-;_-@_-">
                  <c:v>122.83760044224348</c:v>
                </c:pt>
                <c:pt idx="10" formatCode="_-* #,##0.00\ &quot;€&quot;_-;\-* #,##0.00\ &quot;€&quot;_-;_-* &quot;-&quot;??\ &quot;€&quot;_-;_-@_-">
                  <c:v>120.1167880162883</c:v>
                </c:pt>
                <c:pt idx="11" formatCode="_-* #,##0.00\ &quot;€&quot;_-;\-* #,##0.00\ &quot;€&quot;_-;_-* &quot;-&quot;??\ &quot;€&quot;_-;_-@_-">
                  <c:v>117.39744171110644</c:v>
                </c:pt>
                <c:pt idx="12" formatCode="_-* #,##0.00\ &quot;€&quot;_-;\-* #,##0.00\ &quot;€&quot;_-;_-* &quot;-&quot;??\ &quot;€&quot;_-;_-@_-">
                  <c:v>114.87656456778028</c:v>
                </c:pt>
                <c:pt idx="13" formatCode="_-* #,##0.00\ &quot;€&quot;_-;\-* #,##0.00\ &quot;€&quot;_-;_-* &quot;-&quot;??\ &quot;€&quot;_-;_-@_-">
                  <c:v>112.70157154166391</c:v>
                </c:pt>
                <c:pt idx="14" formatCode="_-* #,##0.00\ &quot;€&quot;_-;\-* #,##0.00\ &quot;€&quot;_-;_-* &quot;-&quot;??\ &quot;€&quot;_-;_-@_-">
                  <c:v>110.79256011146886</c:v>
                </c:pt>
                <c:pt idx="15" formatCode="_-* #,##0.00\ &quot;€&quot;_-;\-* #,##0.00\ &quot;€&quot;_-;_-* &quot;-&quot;??\ &quot;€&quot;_-;_-@_-">
                  <c:v>109.1403066483942</c:v>
                </c:pt>
                <c:pt idx="16" formatCode="_-* #,##0.00\ &quot;€&quot;_-;\-* #,##0.00\ &quot;€&quot;_-;_-* &quot;-&quot;??\ &quot;€&quot;_-;_-@_-">
                  <c:v>107.67896399023391</c:v>
                </c:pt>
                <c:pt idx="17" formatCode="_-* #,##0.00\ &quot;€&quot;_-;\-* #,##0.00\ &quot;€&quot;_-;_-* &quot;-&quot;??\ &quot;€&quot;_-;_-@_-">
                  <c:v>106.38917960197902</c:v>
                </c:pt>
                <c:pt idx="18" formatCode="_-* #,##0.00\ &quot;€&quot;_-;\-* #,##0.00\ &quot;€&quot;_-;_-* &quot;-&quot;??\ &quot;€&quot;_-;_-@_-">
                  <c:v>105.2310951028733</c:v>
                </c:pt>
                <c:pt idx="19" formatCode="_-* #,##0.00\ &quot;€&quot;_-;\-* #,##0.00\ &quot;€&quot;_-;_-* &quot;-&quot;??\ &quot;€&quot;_-;_-@_-">
                  <c:v>104.27495562885876</c:v>
                </c:pt>
                <c:pt idx="20" formatCode="_-* #,##0.00\ &quot;€&quot;_-;\-* #,##0.00\ &quot;€&quot;_-;_-* &quot;-&quot;??\ &quot;€&quot;_-;_-@_-">
                  <c:v>103.11059225640589</c:v>
                </c:pt>
                <c:pt idx="21" formatCode="_-* #,##0.00\ &quot;€&quot;_-;\-* #,##0.00\ &quot;€&quot;_-;_-* &quot;-&quot;??\ &quot;€&quot;_-;_-@_-">
                  <c:v>101.86001345217839</c:v>
                </c:pt>
                <c:pt idx="22" formatCode="_-* #,##0.00\ &quot;€&quot;_-;\-* #,##0.00\ &quot;€&quot;_-;_-* &quot;-&quot;??\ &quot;€&quot;_-;_-@_-">
                  <c:v>100.85442686518547</c:v>
                </c:pt>
                <c:pt idx="23" formatCode="_-* #,##0.00\ &quot;€&quot;_-;\-* #,##0.00\ &quot;€&quot;_-;_-* &quot;-&quot;??\ &quot;€&quot;_-;_-@_-">
                  <c:v>100.01607002463435</c:v>
                </c:pt>
                <c:pt idx="24" formatCode="_-* #,##0.00\ &quot;€&quot;_-;\-* #,##0.00\ &quot;€&quot;_-;_-* &quot;-&quot;??\ &quot;€&quot;_-;_-@_-">
                  <c:v>99.298871898390558</c:v>
                </c:pt>
                <c:pt idx="25" formatCode="_-* #,##0.00\ &quot;€&quot;_-;\-* #,##0.00\ &quot;€&quot;_-;_-* &quot;-&quot;??\ &quot;€&quot;_-;_-@_-">
                  <c:v>98.673335009566344</c:v>
                </c:pt>
                <c:pt idx="26" formatCode="_-* #,##0.00\ &quot;€&quot;_-;\-* #,##0.00\ &quot;€&quot;_-;_-* &quot;-&quot;??\ &quot;€&quot;_-;_-@_-">
                  <c:v>98.119463376423326</c:v>
                </c:pt>
                <c:pt idx="27" formatCode="_-* #,##0.00\ &quot;€&quot;_-;\-* #,##0.00\ &quot;€&quot;_-;_-* &quot;-&quot;??\ &quot;€&quot;_-;_-@_-">
                  <c:v>97.623093502413454</c:v>
                </c:pt>
                <c:pt idx="28" formatCode="_-* #,##0.00\ &quot;€&quot;_-;\-* #,##0.00\ &quot;€&quot;_-;_-* &quot;-&quot;??\ &quot;€&quot;_-;_-@_-">
                  <c:v>97.173837126842926</c:v>
                </c:pt>
              </c:numCache>
            </c:numRef>
          </c:yVal>
          <c:smooth val="1"/>
        </c:ser>
        <c:ser>
          <c:idx val="3"/>
          <c:order val="2"/>
          <c:tx>
            <c:v>10 MW</c:v>
          </c:tx>
          <c:spPr>
            <a:ln w="44450">
              <a:solidFill>
                <a:srgbClr val="002F8E"/>
              </a:solidFill>
            </a:ln>
          </c:spPr>
          <c:marker>
            <c:symbol val="none"/>
          </c:marker>
          <c:xVal>
            <c:numRef>
              <c:f>'WindFloat timeline'!$C$15:$C$45</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xVal>
          <c:yVal>
            <c:numRef>
              <c:f>'WindFloat timeline'!$H$15:$H$45</c:f>
              <c:numCache>
                <c:formatCode>_-* #,##0.00\ "€"_-;\-* #,##0.00\ "€"_-;_-* "-"??\ "€"_-;_-@_-</c:formatCode>
                <c:ptCount val="31"/>
                <c:pt idx="0">
                  <c:v>105.55394766933119</c:v>
                </c:pt>
                <c:pt idx="1">
                  <c:v>102.72130897375067</c:v>
                </c:pt>
                <c:pt idx="2">
                  <c:v>100.49320072813914</c:v>
                </c:pt>
                <c:pt idx="3">
                  <c:v>98.264206597481149</c:v>
                </c:pt>
                <c:pt idx="4">
                  <c:v>96.196125105072596</c:v>
                </c:pt>
                <c:pt idx="5">
                  <c:v>94.410207239548626</c:v>
                </c:pt>
                <c:pt idx="6">
                  <c:v>92.841494634712518</c:v>
                </c:pt>
                <c:pt idx="7">
                  <c:v>91.482767223031658</c:v>
                </c:pt>
                <c:pt idx="8">
                  <c:v>90.280265110497083</c:v>
                </c:pt>
                <c:pt idx="9">
                  <c:v>89.218283544393643</c:v>
                </c:pt>
                <c:pt idx="10">
                  <c:v>88.2642236840869</c:v>
                </c:pt>
                <c:pt idx="11">
                  <c:v>87.476143062722656</c:v>
                </c:pt>
                <c:pt idx="12">
                  <c:v>86.515925129072627</c:v>
                </c:pt>
                <c:pt idx="13">
                  <c:v>85.48403024803396</c:v>
                </c:pt>
                <c:pt idx="14">
                  <c:v>84.653809437238252</c:v>
                </c:pt>
                <c:pt idx="15">
                  <c:v>83.961321103854189</c:v>
                </c:pt>
                <c:pt idx="16">
                  <c:v>83.368664333185649</c:v>
                </c:pt>
                <c:pt idx="17">
                  <c:v>82.851562744750382</c:v>
                </c:pt>
                <c:pt idx="18">
                  <c:v>82.393553809596412</c:v>
                </c:pt>
                <c:pt idx="19">
                  <c:v>81.982973143429348</c:v>
                </c:pt>
                <c:pt idx="20">
                  <c:v>81.611263026613727</c:v>
                </c:pt>
              </c:numCache>
            </c:numRef>
          </c:yVal>
          <c:smooth val="1"/>
        </c:ser>
        <c:ser>
          <c:idx val="2"/>
          <c:order val="3"/>
          <c:tx>
            <c:strRef>
              <c:f>'CCGT Cost'!$C$4</c:f>
              <c:strCache>
                <c:ptCount val="1"/>
                <c:pt idx="0">
                  <c:v>CCGT</c:v>
                </c:pt>
              </c:strCache>
            </c:strRef>
          </c:tx>
          <c:spPr>
            <a:ln>
              <a:solidFill>
                <a:schemeClr val="tx1"/>
              </a:solidFill>
            </a:ln>
          </c:spPr>
          <c:marker>
            <c:symbol val="none"/>
          </c:marker>
          <c:xVal>
            <c:numRef>
              <c:f>'CCGT Cost'!$B$6:$B$46</c:f>
              <c:numCache>
                <c:formatCode>0</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xVal>
          <c:yVal>
            <c:numRef>
              <c:f>'CCGT Cost'!$C$6:$C$46</c:f>
              <c:numCache>
                <c:formatCode>#,##0.0</c:formatCode>
                <c:ptCount val="41"/>
                <c:pt idx="0">
                  <c:v>91.676365340767688</c:v>
                </c:pt>
                <c:pt idx="1">
                  <c:v>92.251509515175727</c:v>
                </c:pt>
                <c:pt idx="2">
                  <c:v>92.723315175558596</c:v>
                </c:pt>
                <c:pt idx="3">
                  <c:v>93.259879566623155</c:v>
                </c:pt>
                <c:pt idx="4">
                  <c:v>93.836824489803135</c:v>
                </c:pt>
                <c:pt idx="5">
                  <c:v>94.461842862883458</c:v>
                </c:pt>
                <c:pt idx="6">
                  <c:v>95.127438290132488</c:v>
                </c:pt>
                <c:pt idx="7">
                  <c:v>95.794972877674269</c:v>
                </c:pt>
                <c:pt idx="8">
                  <c:v>96.504285568512628</c:v>
                </c:pt>
                <c:pt idx="9">
                  <c:v>97.239270964536743</c:v>
                </c:pt>
                <c:pt idx="10">
                  <c:v>97.984653406472688</c:v>
                </c:pt>
                <c:pt idx="11">
                  <c:v>98.715616333553285</c:v>
                </c:pt>
                <c:pt idx="12">
                  <c:v>99.482722365793848</c:v>
                </c:pt>
                <c:pt idx="13">
                  <c:v>100.26708779314974</c:v>
                </c:pt>
                <c:pt idx="14">
                  <c:v>101.04559899431369</c:v>
                </c:pt>
                <c:pt idx="15">
                  <c:v>101.81924759321996</c:v>
                </c:pt>
                <c:pt idx="16">
                  <c:v>102.55439414924039</c:v>
                </c:pt>
                <c:pt idx="17">
                  <c:v>103.24820216280742</c:v>
                </c:pt>
                <c:pt idx="18">
                  <c:v>103.92059791574557</c:v>
                </c:pt>
                <c:pt idx="19">
                  <c:v>104.55270661337325</c:v>
                </c:pt>
                <c:pt idx="20">
                  <c:v>105.18310641974168</c:v>
                </c:pt>
                <c:pt idx="21">
                  <c:v>105.79687328468107</c:v>
                </c:pt>
                <c:pt idx="22">
                  <c:v>106.39182731367615</c:v>
                </c:pt>
                <c:pt idx="23">
                  <c:v>106.96564730613638</c:v>
                </c:pt>
                <c:pt idx="24">
                  <c:v>107.51586185870096</c:v>
                </c:pt>
                <c:pt idx="25">
                  <c:v>108.03975381794274</c:v>
                </c:pt>
                <c:pt idx="26">
                  <c:v>108.53451723557671</c:v>
                </c:pt>
                <c:pt idx="27">
                  <c:v>108.99716555863235</c:v>
                </c:pt>
                <c:pt idx="28">
                  <c:v>109.4245203343164</c:v>
                </c:pt>
                <c:pt idx="29">
                  <c:v>109.81319922550146</c:v>
                </c:pt>
                <c:pt idx="30">
                  <c:v>110.15952261596325</c:v>
                </c:pt>
                <c:pt idx="31">
                  <c:v>110.45965656229654</c:v>
                </c:pt>
                <c:pt idx="32">
                  <c:v>110.70952241402203</c:v>
                </c:pt>
                <c:pt idx="33">
                  <c:v>110.90478160621869</c:v>
                </c:pt>
                <c:pt idx="34">
                  <c:v>111.04081952408542</c:v>
                </c:pt>
                <c:pt idx="35">
                  <c:v>111.11265251398947</c:v>
                </c:pt>
                <c:pt idx="36">
                  <c:v>111.11505683558723</c:v>
                </c:pt>
                <c:pt idx="37">
                  <c:v>111.04247785896324</c:v>
                </c:pt>
                <c:pt idx="38">
                  <c:v>110.88900959814941</c:v>
                </c:pt>
                <c:pt idx="39">
                  <c:v>110.64837299583871</c:v>
                </c:pt>
                <c:pt idx="40">
                  <c:v>110.3858396315337</c:v>
                </c:pt>
              </c:numCache>
            </c:numRef>
          </c:yVal>
          <c:smooth val="1"/>
        </c:ser>
        <c:axId val="94934144"/>
        <c:axId val="96928128"/>
      </c:scatterChart>
      <c:valAx>
        <c:axId val="94934144"/>
        <c:scaling>
          <c:orientation val="minMax"/>
        </c:scaling>
        <c:axPos val="b"/>
        <c:numFmt formatCode="General" sourceLinked="1"/>
        <c:tickLblPos val="nextTo"/>
        <c:crossAx val="96928128"/>
        <c:crosses val="autoZero"/>
        <c:crossBetween val="midCat"/>
      </c:valAx>
      <c:valAx>
        <c:axId val="96928128"/>
        <c:scaling>
          <c:orientation val="minMax"/>
          <c:min val="60"/>
        </c:scaling>
        <c:axPos val="l"/>
        <c:majorGridlines/>
        <c:numFmt formatCode="#,##0\ &quot;€&quot;" sourceLinked="0"/>
        <c:tickLblPos val="nextTo"/>
        <c:crossAx val="94934144"/>
        <c:crosses val="autoZero"/>
        <c:crossBetween val="midCat"/>
      </c:valAx>
    </c:plotArea>
    <c:legend>
      <c:legendPos val="b"/>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t-PT"/>
  <c:clrMapOvr bg1="lt1" tx1="dk1" bg2="lt2" tx2="dk2" accent1="accent1" accent2="accent2" accent3="accent3" accent4="accent4" accent5="accent5" accent6="accent6" hlink="hlink" folHlink="folHlink"/>
  <c:chart>
    <c:plotArea>
      <c:layout/>
      <c:doughnutChart>
        <c:varyColors val="1"/>
        <c:ser>
          <c:idx val="0"/>
          <c:order val="0"/>
          <c:dPt>
            <c:idx val="0"/>
            <c:spPr>
              <a:solidFill>
                <a:schemeClr val="bg1">
                  <a:lumMod val="75000"/>
                </a:schemeClr>
              </a:solidFill>
              <a:ln>
                <a:solidFill>
                  <a:sysClr val="windowText" lastClr="000000"/>
                </a:solidFill>
              </a:ln>
            </c:spPr>
          </c:dPt>
          <c:dPt>
            <c:idx val="1"/>
            <c:spPr>
              <a:solidFill>
                <a:schemeClr val="bg1">
                  <a:lumMod val="75000"/>
                </a:schemeClr>
              </a:solidFill>
              <a:ln>
                <a:solidFill>
                  <a:schemeClr val="tx1"/>
                </a:solidFill>
              </a:ln>
            </c:spPr>
          </c:dPt>
          <c:dPt>
            <c:idx val="2"/>
            <c:spPr>
              <a:solidFill>
                <a:schemeClr val="bg1">
                  <a:lumMod val="75000"/>
                </a:schemeClr>
              </a:solidFill>
              <a:ln>
                <a:solidFill>
                  <a:schemeClr val="tx1"/>
                </a:solidFill>
              </a:ln>
            </c:spPr>
          </c:dPt>
          <c:dPt>
            <c:idx val="3"/>
            <c:spPr>
              <a:solidFill>
                <a:schemeClr val="bg1">
                  <a:lumMod val="75000"/>
                </a:schemeClr>
              </a:solidFill>
              <a:ln>
                <a:solidFill>
                  <a:schemeClr val="tx1"/>
                </a:solidFill>
              </a:ln>
            </c:spPr>
          </c:dPt>
          <c:dPt>
            <c:idx val="4"/>
            <c:spPr>
              <a:solidFill>
                <a:schemeClr val="bg1">
                  <a:lumMod val="75000"/>
                </a:schemeClr>
              </a:solidFill>
              <a:ln>
                <a:solidFill>
                  <a:sysClr val="windowText" lastClr="000000"/>
                </a:solidFill>
              </a:ln>
            </c:spPr>
          </c:dPt>
          <c:dPt>
            <c:idx val="5"/>
            <c:spPr>
              <a:solidFill>
                <a:schemeClr val="bg1">
                  <a:lumMod val="75000"/>
                </a:schemeClr>
              </a:solidFill>
              <a:ln>
                <a:solidFill>
                  <a:sysClr val="windowText" lastClr="000000"/>
                </a:solidFill>
              </a:ln>
            </c:spPr>
          </c:dPt>
          <c:dLbls>
            <c:dLbl>
              <c:idx val="0"/>
              <c:layout>
                <c:manualLayout>
                  <c:x val="-1.4263779527559065E-2"/>
                  <c:y val="-1.4641294838145231E-2"/>
                </c:manualLayout>
              </c:layout>
              <c:tx>
                <c:rich>
                  <a:bodyPr/>
                  <a:lstStyle/>
                  <a:p>
                    <a:r>
                      <a:rPr lang="en-US" dirty="0" err="1" smtClean="0"/>
                      <a:t>Engenharia</a:t>
                    </a:r>
                    <a:endParaRPr lang="en-US" dirty="0" smtClean="0"/>
                  </a:p>
                  <a:p>
                    <a:r>
                      <a:rPr lang="en-US" dirty="0" smtClean="0"/>
                      <a:t>30</a:t>
                    </a:r>
                    <a:r>
                      <a:rPr lang="en-US" dirty="0"/>
                      <a:t>%</a:t>
                    </a:r>
                  </a:p>
                </c:rich>
              </c:tx>
              <c:showVal val="1"/>
              <c:showCatName val="1"/>
              <c:separator>
</c:separator>
            </c:dLbl>
            <c:dLbl>
              <c:idx val="1"/>
              <c:layout>
                <c:manualLayout>
                  <c:x val="1.0794838145231861E-2"/>
                  <c:y val="-2.5879629629629884E-2"/>
                </c:manualLayout>
              </c:layout>
              <c:tx>
                <c:rich>
                  <a:bodyPr/>
                  <a:lstStyle/>
                  <a:p>
                    <a:r>
                      <a:rPr lang="en-US" dirty="0" err="1" smtClean="0"/>
                      <a:t>Estaleiros</a:t>
                    </a:r>
                    <a:r>
                      <a:rPr lang="en-US" dirty="0"/>
                      <a:t>
31%</a:t>
                    </a:r>
                  </a:p>
                </c:rich>
              </c:tx>
              <c:showVal val="1"/>
              <c:showCatName val="1"/>
              <c:separator>
</c:separator>
            </c:dLbl>
            <c:dLbl>
              <c:idx val="2"/>
              <c:layout>
                <c:manualLayout>
                  <c:x val="-0.12703417486271021"/>
                  <c:y val="0.14570974215017357"/>
                </c:manualLayout>
              </c:layout>
              <c:tx>
                <c:rich>
                  <a:bodyPr/>
                  <a:lstStyle/>
                  <a:p>
                    <a:r>
                      <a:rPr lang="en-US" dirty="0" err="1" smtClean="0"/>
                      <a:t>Transporte</a:t>
                    </a:r>
                    <a:r>
                      <a:rPr lang="en-US" dirty="0" smtClean="0"/>
                      <a:t> </a:t>
                    </a:r>
                    <a:r>
                      <a:rPr lang="en-US" dirty="0" err="1" smtClean="0"/>
                      <a:t>marítimo</a:t>
                    </a:r>
                    <a:r>
                      <a:rPr lang="en-US" dirty="0"/>
                      <a:t>
6%</a:t>
                    </a:r>
                  </a:p>
                </c:rich>
              </c:tx>
              <c:showVal val="1"/>
              <c:showCatName val="1"/>
              <c:separator>
</c:separator>
            </c:dLbl>
            <c:dLbl>
              <c:idx val="3"/>
              <c:layout>
                <c:manualLayout>
                  <c:x val="-0.17623742197009629"/>
                  <c:y val="1.1874565493904123E-2"/>
                </c:manualLayout>
              </c:layout>
              <c:tx>
                <c:rich>
                  <a:bodyPr/>
                  <a:lstStyle/>
                  <a:p>
                    <a:r>
                      <a:rPr lang="en-US" dirty="0" err="1" smtClean="0"/>
                      <a:t>Equipamento</a:t>
                    </a:r>
                    <a:r>
                      <a:rPr lang="en-US" dirty="0" smtClean="0"/>
                      <a:t> offshore</a:t>
                    </a:r>
                    <a:r>
                      <a:rPr lang="en-US" dirty="0"/>
                      <a:t>
5%</a:t>
                    </a:r>
                  </a:p>
                </c:rich>
              </c:tx>
              <c:showVal val="1"/>
              <c:showCatName val="1"/>
              <c:separator>
</c:separator>
            </c:dLbl>
            <c:dLbl>
              <c:idx val="4"/>
              <c:layout>
                <c:manualLayout>
                  <c:x val="-0.16595386800348969"/>
                  <c:y val="-4.1679799071218875E-2"/>
                </c:manualLayout>
              </c:layout>
              <c:tx>
                <c:rich>
                  <a:bodyPr/>
                  <a:lstStyle/>
                  <a:p>
                    <a:r>
                      <a:rPr lang="en-US" dirty="0" err="1" smtClean="0"/>
                      <a:t>Equipamento</a:t>
                    </a:r>
                    <a:r>
                      <a:rPr lang="en-US" baseline="0" dirty="0" smtClean="0"/>
                      <a:t> </a:t>
                    </a:r>
                    <a:r>
                      <a:rPr lang="en-US" dirty="0" err="1" smtClean="0"/>
                      <a:t>Eléctrico</a:t>
                    </a:r>
                    <a:r>
                      <a:rPr lang="en-US" dirty="0"/>
                      <a:t>
18%</a:t>
                    </a:r>
                  </a:p>
                </c:rich>
              </c:tx>
              <c:showVal val="1"/>
              <c:showCatName val="1"/>
              <c:separator>
</c:separator>
            </c:dLbl>
            <c:dLbl>
              <c:idx val="5"/>
              <c:layout>
                <c:manualLayout>
                  <c:x val="-1.1443788276465566E-2"/>
                  <c:y val="3.2407407407407655E-2"/>
                </c:manualLayout>
              </c:layout>
              <c:tx>
                <c:rich>
                  <a:bodyPr/>
                  <a:lstStyle/>
                  <a:p>
                    <a:r>
                      <a:rPr lang="en-US" dirty="0" err="1" smtClean="0"/>
                      <a:t>Outros</a:t>
                    </a:r>
                    <a:r>
                      <a:rPr lang="en-US" dirty="0"/>
                      <a:t>
9%</a:t>
                    </a:r>
                  </a:p>
                </c:rich>
              </c:tx>
              <c:showVal val="1"/>
              <c:showCatName val="1"/>
              <c:separator>
</c:separator>
            </c:dLbl>
            <c:txPr>
              <a:bodyPr/>
              <a:lstStyle/>
              <a:p>
                <a:pPr>
                  <a:defRPr sz="1200"/>
                </a:pPr>
                <a:endParaRPr lang="pt-PT"/>
              </a:p>
            </c:txPr>
            <c:showVal val="1"/>
            <c:showCatName val="1"/>
            <c:separator>
</c:separator>
            <c:showLeaderLines val="1"/>
          </c:dLbls>
          <c:cat>
            <c:strRef>
              <c:f>Value2!$F$77:$F$82</c:f>
              <c:strCache>
                <c:ptCount val="6"/>
                <c:pt idx="0">
                  <c:v>Engineering</c:v>
                </c:pt>
                <c:pt idx="1">
                  <c:v>Shipyards</c:v>
                </c:pt>
                <c:pt idx="2">
                  <c:v>Maritime Transport</c:v>
                </c:pt>
                <c:pt idx="3">
                  <c:v>Offshore Equipment</c:v>
                </c:pt>
                <c:pt idx="4">
                  <c:v>Electrical Equipment</c:v>
                </c:pt>
                <c:pt idx="5">
                  <c:v>Other</c:v>
                </c:pt>
              </c:strCache>
            </c:strRef>
          </c:cat>
          <c:val>
            <c:numRef>
              <c:f>Value2!$H$77:$H$82</c:f>
              <c:numCache>
                <c:formatCode>0%</c:formatCode>
                <c:ptCount val="6"/>
                <c:pt idx="0">
                  <c:v>0.30041229753235194</c:v>
                </c:pt>
                <c:pt idx="1">
                  <c:v>0.31422942606896531</c:v>
                </c:pt>
                <c:pt idx="2">
                  <c:v>6.2953368358134684E-2</c:v>
                </c:pt>
                <c:pt idx="3">
                  <c:v>4.5456011711367483E-2</c:v>
                </c:pt>
                <c:pt idx="4">
                  <c:v>0.18466914618615488</c:v>
                </c:pt>
                <c:pt idx="5">
                  <c:v>9.227975014302936E-2</c:v>
                </c:pt>
              </c:numCache>
            </c:numRef>
          </c:val>
        </c:ser>
        <c:firstSliceAng val="0"/>
        <c:holeSize val="50"/>
      </c:doughnutChart>
    </c:plotArea>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pt-PT"/>
  <c:clrMapOvr bg1="lt1" tx1="dk1" bg2="lt2" tx2="dk2" accent1="accent1" accent2="accent2" accent3="accent3" accent4="accent4" accent5="accent5" accent6="accent6" hlink="hlink" folHlink="folHlink"/>
  <c:chart>
    <c:plotArea>
      <c:layout>
        <c:manualLayout>
          <c:layoutTarget val="inner"/>
          <c:xMode val="edge"/>
          <c:yMode val="edge"/>
          <c:x val="7.0539494787382431E-2"/>
          <c:y val="0"/>
          <c:w val="0.74534466664270382"/>
          <c:h val="1"/>
        </c:manualLayout>
      </c:layout>
      <c:pieChart>
        <c:varyColors val="1"/>
        <c:ser>
          <c:idx val="0"/>
          <c:order val="0"/>
          <c:spPr>
            <a:solidFill>
              <a:schemeClr val="bg1">
                <a:lumMod val="65000"/>
              </a:schemeClr>
            </a:solidFill>
            <a:ln>
              <a:solidFill>
                <a:schemeClr val="bg1"/>
              </a:solidFill>
            </a:ln>
          </c:spPr>
          <c:dPt>
            <c:idx val="2"/>
            <c:spPr>
              <a:solidFill>
                <a:schemeClr val="bg1">
                  <a:lumMod val="85000"/>
                </a:schemeClr>
              </a:solidFill>
              <a:ln>
                <a:solidFill>
                  <a:schemeClr val="bg1"/>
                </a:solidFill>
              </a:ln>
            </c:spPr>
          </c:dPt>
          <c:dPt>
            <c:idx val="4"/>
            <c:spPr>
              <a:solidFill>
                <a:schemeClr val="bg1">
                  <a:lumMod val="85000"/>
                </a:schemeClr>
              </a:solidFill>
              <a:ln>
                <a:solidFill>
                  <a:schemeClr val="bg1"/>
                </a:solidFill>
              </a:ln>
            </c:spPr>
          </c:dPt>
          <c:dLbls>
            <c:dLbl>
              <c:idx val="0"/>
              <c:layout/>
              <c:tx>
                <c:rich>
                  <a:bodyPr/>
                  <a:lstStyle/>
                  <a:p>
                    <a:r>
                      <a:rPr lang="en-US" smtClean="0"/>
                      <a:t>Engenheiro</a:t>
                    </a:r>
                    <a:r>
                      <a:rPr lang="en-US" dirty="0"/>
                      <a:t>
39%</a:t>
                    </a:r>
                  </a:p>
                </c:rich>
              </c:tx>
              <c:showVal val="1"/>
              <c:showCatName val="1"/>
              <c:separator>
</c:separator>
            </c:dLbl>
            <c:dLbl>
              <c:idx val="1"/>
              <c:layout/>
              <c:tx>
                <c:rich>
                  <a:bodyPr/>
                  <a:lstStyle/>
                  <a:p>
                    <a:r>
                      <a:rPr lang="en-US" smtClean="0"/>
                      <a:t>Doutorados</a:t>
                    </a:r>
                    <a:r>
                      <a:rPr lang="en-US" dirty="0"/>
                      <a:t>
3%</a:t>
                    </a:r>
                  </a:p>
                </c:rich>
              </c:tx>
              <c:showVal val="1"/>
              <c:showCatName val="1"/>
              <c:separator>
</c:separator>
            </c:dLbl>
            <c:dLbl>
              <c:idx val="2"/>
              <c:layout>
                <c:manualLayout>
                  <c:x val="-7.1364488308164997E-2"/>
                  <c:y val="-1.9220077197404938E-2"/>
                </c:manualLayout>
              </c:layout>
              <c:tx>
                <c:rich>
                  <a:bodyPr/>
                  <a:lstStyle/>
                  <a:p>
                    <a:r>
                      <a:rPr lang="en-US" dirty="0" err="1" smtClean="0"/>
                      <a:t>Outros</a:t>
                    </a:r>
                    <a:r>
                      <a:rPr lang="en-US" dirty="0"/>
                      <a:t>
5%</a:t>
                    </a:r>
                  </a:p>
                </c:rich>
              </c:tx>
              <c:showVal val="1"/>
              <c:showCatName val="1"/>
              <c:separator>
</c:separator>
            </c:dLbl>
            <c:dLbl>
              <c:idx val="3"/>
              <c:layout>
                <c:manualLayout>
                  <c:x val="0.1351512261400131"/>
                  <c:y val="-7.6566954787514671E-2"/>
                </c:manualLayout>
              </c:layout>
              <c:tx>
                <c:rich>
                  <a:bodyPr/>
                  <a:lstStyle/>
                  <a:p>
                    <a:pPr>
                      <a:defRPr sz="1200"/>
                    </a:pPr>
                    <a:r>
                      <a:rPr lang="en-US" sz="1200" dirty="0" err="1" smtClean="0"/>
                      <a:t>Técnico</a:t>
                    </a:r>
                    <a:r>
                      <a:rPr lang="en-US" sz="1200" dirty="0" smtClean="0"/>
                      <a:t> </a:t>
                    </a:r>
                    <a:r>
                      <a:rPr lang="en-US" sz="1200" dirty="0" err="1" smtClean="0"/>
                      <a:t>qualificado</a:t>
                    </a:r>
                    <a:endParaRPr lang="en-US" sz="1200" dirty="0"/>
                  </a:p>
                  <a:p>
                    <a:pPr>
                      <a:defRPr sz="1200"/>
                    </a:pPr>
                    <a:r>
                      <a:rPr lang="en-US" sz="1200" dirty="0"/>
                      <a:t>48%</a:t>
                    </a:r>
                  </a:p>
                </c:rich>
              </c:tx>
              <c:spPr/>
              <c:dLblPos val="outEnd"/>
              <c:showVal val="1"/>
              <c:showCatName val="1"/>
              <c:separator>
</c:separator>
            </c:dLbl>
            <c:dLbl>
              <c:idx val="4"/>
              <c:layout>
                <c:manualLayout>
                  <c:x val="4.7585331750708913E-2"/>
                  <c:y val="2.8625242378126137E-2"/>
                </c:manualLayout>
              </c:layout>
              <c:tx>
                <c:rich>
                  <a:bodyPr/>
                  <a:lstStyle/>
                  <a:p>
                    <a:r>
                      <a:rPr lang="en-US" dirty="0" err="1" smtClean="0"/>
                      <a:t>Trabalho</a:t>
                    </a:r>
                    <a:r>
                      <a:rPr lang="en-US" dirty="0" smtClean="0"/>
                      <a:t> </a:t>
                    </a:r>
                    <a:r>
                      <a:rPr lang="en-US" dirty="0" err="1" smtClean="0"/>
                      <a:t>não</a:t>
                    </a:r>
                    <a:r>
                      <a:rPr lang="en-US" baseline="0" dirty="0" smtClean="0"/>
                      <a:t> </a:t>
                    </a:r>
                    <a:r>
                      <a:rPr lang="en-US" baseline="0" dirty="0" err="1" smtClean="0"/>
                      <a:t>especializado</a:t>
                    </a:r>
                    <a:r>
                      <a:rPr lang="en-US" dirty="0"/>
                      <a:t>
5%</a:t>
                    </a:r>
                  </a:p>
                </c:rich>
              </c:tx>
              <c:showVal val="1"/>
              <c:showCatName val="1"/>
              <c:separator>
</c:separator>
            </c:dLbl>
            <c:spPr>
              <a:ln>
                <a:noFill/>
              </a:ln>
            </c:spPr>
            <c:txPr>
              <a:bodyPr/>
              <a:lstStyle/>
              <a:p>
                <a:pPr>
                  <a:defRPr sz="1200"/>
                </a:pPr>
                <a:endParaRPr lang="pt-PT"/>
              </a:p>
            </c:txPr>
            <c:showVal val="1"/>
            <c:showCatName val="1"/>
            <c:separator>
</c:separator>
            <c:showLeaderLines val="1"/>
          </c:dLbls>
          <c:cat>
            <c:strRef>
              <c:f>Companies!$E$2:$I$2</c:f>
              <c:strCache>
                <c:ptCount val="5"/>
                <c:pt idx="0">
                  <c:v>Engineer</c:v>
                </c:pt>
                <c:pt idx="1">
                  <c:v>PHD</c:v>
                </c:pt>
                <c:pt idx="2">
                  <c:v>Other</c:v>
                </c:pt>
                <c:pt idx="3">
                  <c:v>Trade</c:v>
                </c:pt>
                <c:pt idx="4">
                  <c:v>Unskilled</c:v>
                </c:pt>
              </c:strCache>
            </c:strRef>
          </c:cat>
          <c:val>
            <c:numRef>
              <c:f>Companies!$E$11:$I$11</c:f>
              <c:numCache>
                <c:formatCode>0%</c:formatCode>
                <c:ptCount val="5"/>
                <c:pt idx="0">
                  <c:v>0.39047619047619048</c:v>
                </c:pt>
                <c:pt idx="1">
                  <c:v>3.333333333333334E-2</c:v>
                </c:pt>
                <c:pt idx="2">
                  <c:v>4.7619047619047623E-2</c:v>
                </c:pt>
                <c:pt idx="3">
                  <c:v>0.47619047619047755</c:v>
                </c:pt>
                <c:pt idx="4">
                  <c:v>5.2380952380952375E-2</c:v>
                </c:pt>
              </c:numCache>
            </c:numRef>
          </c:val>
        </c:ser>
        <c:firstSliceAng val="0"/>
      </c:pieChart>
    </c:plotArea>
    <c:plotVisOnly val="1"/>
  </c:chart>
  <c:externalData r:id="rId2"/>
</c:chartSpace>
</file>

<file path=ppt/drawings/_rels/vmlDrawing16.vml.rels><?xml version="1.0" encoding="UTF-8" standalone="yes"?>
<Relationships xmlns="http://schemas.openxmlformats.org/package/2006/relationships"><Relationship Id="rId1" Type="http://schemas.openxmlformats.org/officeDocument/2006/relationships/image" Target="../media/image8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DDE8A85-AA4C-4275-B17E-321CD96CAACB}" type="datetimeFigureOut">
              <a:rPr lang="pt-PT" smtClean="0"/>
              <a:pPr/>
              <a:t>02-05-2013</a:t>
            </a:fld>
            <a:endParaRPr lang="pt-PT"/>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41AC5577-3431-40EB-B341-D4E90D63FBDC}" type="slidenum">
              <a:rPr lang="pt-PT" smtClean="0"/>
              <a:pPr/>
              <a:t>‹#›</a:t>
            </a:fld>
            <a:endParaRPr lang="pt-P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89087" tIns="44544" rIns="89087" bIns="44544" numCol="1" anchor="t" anchorCtr="0" compatLnSpc="1">
            <a:prstTxWarp prst="textNoShape">
              <a:avLst/>
            </a:prstTxWarp>
          </a:bodyPr>
          <a:lstStyle>
            <a:lvl1pPr>
              <a:defRPr sz="1200">
                <a:latin typeface="Arial" charset="0"/>
              </a:defRPr>
            </a:lvl1pPr>
          </a:lstStyle>
          <a:p>
            <a:pPr>
              <a:defRPr/>
            </a:pPr>
            <a:endParaRPr lang="pt-PT"/>
          </a:p>
        </p:txBody>
      </p:sp>
      <p:sp>
        <p:nvSpPr>
          <p:cNvPr id="409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89087" tIns="44544" rIns="89087" bIns="44544" numCol="1" anchor="t" anchorCtr="0" compatLnSpc="1">
            <a:prstTxWarp prst="textNoShape">
              <a:avLst/>
            </a:prstTxWarp>
          </a:bodyPr>
          <a:lstStyle>
            <a:lvl1pPr algn="r">
              <a:defRPr sz="1200">
                <a:latin typeface="Arial" charset="0"/>
              </a:defRPr>
            </a:lvl1pPr>
          </a:lstStyle>
          <a:p>
            <a:pPr>
              <a:defRPr/>
            </a:pPr>
            <a:endParaRPr lang="pt-PT"/>
          </a:p>
        </p:txBody>
      </p:sp>
      <p:sp>
        <p:nvSpPr>
          <p:cNvPr id="60420" name="Rectangle 4"/>
          <p:cNvSpPr>
            <a:spLocks noGrp="1" noRot="1" noChangeAspect="1" noChangeArrowheads="1" noTextEdit="1"/>
          </p:cNvSpPr>
          <p:nvPr>
            <p:ph type="sldImg" idx="2"/>
          </p:nvPr>
        </p:nvSpPr>
        <p:spPr bwMode="auto">
          <a:xfrm>
            <a:off x="706438" y="741363"/>
            <a:ext cx="5384800" cy="3727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450" y="4714875"/>
            <a:ext cx="5438775" cy="4468813"/>
          </a:xfrm>
          <a:prstGeom prst="rect">
            <a:avLst/>
          </a:prstGeom>
          <a:noFill/>
          <a:ln w="9525">
            <a:noFill/>
            <a:miter lim="800000"/>
            <a:headEnd/>
            <a:tailEnd/>
          </a:ln>
          <a:effectLst/>
        </p:spPr>
        <p:txBody>
          <a:bodyPr vert="horz" wrap="square" lIns="89087" tIns="44544" rIns="89087" bIns="445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89087" tIns="44544" rIns="89087" bIns="44544" numCol="1" anchor="b" anchorCtr="0" compatLnSpc="1">
            <a:prstTxWarp prst="textNoShape">
              <a:avLst/>
            </a:prstTxWarp>
          </a:bodyPr>
          <a:lstStyle>
            <a:lvl1pPr>
              <a:defRPr sz="1200">
                <a:latin typeface="Arial" charset="0"/>
              </a:defRPr>
            </a:lvl1pPr>
          </a:lstStyle>
          <a:p>
            <a:pPr>
              <a:defRPr/>
            </a:pPr>
            <a:endParaRPr lang="pt-PT"/>
          </a:p>
        </p:txBody>
      </p:sp>
      <p:sp>
        <p:nvSpPr>
          <p:cNvPr id="410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89087" tIns="44544" rIns="89087" bIns="44544" numCol="1" anchor="b" anchorCtr="0" compatLnSpc="1">
            <a:prstTxWarp prst="textNoShape">
              <a:avLst/>
            </a:prstTxWarp>
          </a:bodyPr>
          <a:lstStyle>
            <a:lvl1pPr algn="r">
              <a:defRPr sz="1200">
                <a:latin typeface="Arial" charset="0"/>
              </a:defRPr>
            </a:lvl1pPr>
          </a:lstStyle>
          <a:p>
            <a:pPr>
              <a:defRPr/>
            </a:pPr>
            <a:fld id="{B23B82DA-E5E1-4F1A-AF25-83D4888E578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oc id"/>
          <p:cNvSpPr>
            <a:spLocks noGrp="1" noChangeArrowheads="1"/>
          </p:cNvSpPr>
          <p:nvPr>
            <p:ph type="ftr" sz="quarter" idx="4"/>
          </p:nvPr>
        </p:nvSpPr>
        <p:spPr>
          <a:noFill/>
        </p:spPr>
        <p:txBody>
          <a:bodyPr/>
          <a:lstStyle/>
          <a:p>
            <a:r>
              <a:rPr lang="pt-PT" smtClean="0">
                <a:solidFill>
                  <a:srgbClr val="000000"/>
                </a:solidFill>
                <a:latin typeface="Arial" pitchFamily="34" charset="0"/>
              </a:rPr>
              <a:t>LIS-143075061211</a:t>
            </a:r>
          </a:p>
        </p:txBody>
      </p:sp>
      <p:sp>
        <p:nvSpPr>
          <p:cNvPr id="61443" name="pg num"/>
          <p:cNvSpPr>
            <a:spLocks noGrp="1" noChangeArrowheads="1"/>
          </p:cNvSpPr>
          <p:nvPr>
            <p:ph type="sldNum" sz="quarter" idx="5"/>
          </p:nvPr>
        </p:nvSpPr>
        <p:spPr>
          <a:noFill/>
        </p:spPr>
        <p:txBody>
          <a:bodyPr/>
          <a:lstStyle/>
          <a:p>
            <a:fld id="{636FF14E-E581-4CF3-9EF5-A9DDD496E4F2}" type="slidenum">
              <a:rPr lang="pt-PT" smtClean="0">
                <a:solidFill>
                  <a:srgbClr val="000000"/>
                </a:solidFill>
                <a:latin typeface="Arial" pitchFamily="34" charset="0"/>
              </a:rPr>
              <a:pPr/>
              <a:t>1</a:t>
            </a:fld>
            <a:endParaRPr lang="pt-PT" smtClean="0">
              <a:solidFill>
                <a:srgbClr val="000000"/>
              </a:solidFill>
              <a:latin typeface="Arial" pitchFamily="34" charset="0"/>
            </a:endParaRPr>
          </a:p>
        </p:txBody>
      </p:sp>
      <p:sp>
        <p:nvSpPr>
          <p:cNvPr id="61444" name="Rectangle 2"/>
          <p:cNvSpPr>
            <a:spLocks noGrp="1" noRot="1" noChangeAspect="1" noChangeArrowheads="1" noTextEdit="1"/>
          </p:cNvSpPr>
          <p:nvPr>
            <p:ph type="sldImg"/>
          </p:nvPr>
        </p:nvSpPr>
        <p:spPr>
          <a:xfrm>
            <a:off x="-2741613" y="1277938"/>
            <a:ext cx="12255501" cy="8485187"/>
          </a:xfrm>
          <a:ln/>
        </p:spPr>
      </p:sp>
      <p:sp>
        <p:nvSpPr>
          <p:cNvPr id="61445" name="Rectangle 3"/>
          <p:cNvSpPr>
            <a:spLocks noGrp="1" noChangeArrowheads="1"/>
          </p:cNvSpPr>
          <p:nvPr>
            <p:ph type="body" idx="1"/>
          </p:nvPr>
        </p:nvSpPr>
        <p:spPr>
          <a:noFill/>
          <a:ln/>
        </p:spPr>
        <p:txBody>
          <a:bodyPr/>
          <a:lstStyle/>
          <a:p>
            <a:endParaRPr lang="en-GB"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smtClean="0">
                <a:latin typeface="Arial" pitchFamily="34" charset="0"/>
                <a:ea typeface="MS PGothic" pitchFamily="34" charset="-128"/>
              </a:rPr>
              <a:t>Producing full power on the left, and some views from the onboard cameras in 10m waves</a:t>
            </a:r>
          </a:p>
        </p:txBody>
      </p:sp>
      <p:sp>
        <p:nvSpPr>
          <p:cNvPr id="112644" name="Slide Number Placeholder 3"/>
          <p:cNvSpPr>
            <a:spLocks noGrp="1"/>
          </p:cNvSpPr>
          <p:nvPr>
            <p:ph type="sldNum" sz="quarter" idx="5"/>
          </p:nvPr>
        </p:nvSpPr>
        <p:spPr>
          <a:noFill/>
        </p:spPr>
        <p:txBody>
          <a:bodyPr/>
          <a:lstStyle/>
          <a:p>
            <a:fld id="{D5D6F98E-ED28-4D00-B69D-040A074EAED8}" type="slidenum">
              <a:rPr lang="en-US" smtClean="0">
                <a:latin typeface="Arial" pitchFamily="34" charset="0"/>
              </a:rPr>
              <a:pPr/>
              <a:t>25</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spcBef>
                <a:spcPct val="0"/>
              </a:spcBef>
            </a:pPr>
            <a:endParaRPr lang="pt-PT" smtClean="0">
              <a:latin typeface="Arial" pitchFamily="34" charset="0"/>
              <a:ea typeface="MS PGothic" pitchFamily="34" charset="-128"/>
            </a:endParaRPr>
          </a:p>
        </p:txBody>
      </p:sp>
      <p:sp>
        <p:nvSpPr>
          <p:cNvPr id="70660" name="Slide Number Placeholder 3"/>
          <p:cNvSpPr>
            <a:spLocks noGrp="1"/>
          </p:cNvSpPr>
          <p:nvPr>
            <p:ph type="sldNum" sz="quarter" idx="5"/>
          </p:nvPr>
        </p:nvSpPr>
        <p:spPr>
          <a:noFill/>
        </p:spPr>
        <p:txBody>
          <a:bodyPr/>
          <a:lstStyle/>
          <a:p>
            <a:fld id="{6462FD4A-9D92-4CF4-846F-0D45ADC0D522}" type="slidenum">
              <a:rPr lang="en-US" smtClean="0">
                <a:latin typeface="Arial" pitchFamily="34" charset="0"/>
                <a:ea typeface="MS PGothic" pitchFamily="34" charset="-128"/>
              </a:rPr>
              <a:pPr/>
              <a:t>27</a:t>
            </a:fld>
            <a:endParaRPr lang="en-US" smtClean="0">
              <a:latin typeface="Arial" pitchFamily="34" charset="0"/>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smtClean="0">
                <a:latin typeface="Arial" pitchFamily="34" charset="0"/>
                <a:ea typeface="MS PGothic" pitchFamily="34" charset="-128"/>
              </a:rPr>
              <a:t>Producing full power on the left, and some views from the onboard cameras in 10m waves</a:t>
            </a:r>
          </a:p>
        </p:txBody>
      </p:sp>
      <p:sp>
        <p:nvSpPr>
          <p:cNvPr id="112644" name="Slide Number Placeholder 3"/>
          <p:cNvSpPr>
            <a:spLocks noGrp="1"/>
          </p:cNvSpPr>
          <p:nvPr>
            <p:ph type="sldNum" sz="quarter" idx="5"/>
          </p:nvPr>
        </p:nvSpPr>
        <p:spPr>
          <a:noFill/>
        </p:spPr>
        <p:txBody>
          <a:bodyPr/>
          <a:lstStyle/>
          <a:p>
            <a:fld id="{D5D6F98E-ED28-4D00-B69D-040A074EAED8}" type="slidenum">
              <a:rPr lang="en-US" smtClean="0">
                <a:latin typeface="Arial" pitchFamily="34" charset="0"/>
              </a:rPr>
              <a:pPr/>
              <a:t>30</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C1FBBF4-FAE4-4E5D-83A1-603D35378709}" type="slidenum">
              <a:rPr lang="en-US" smtClean="0">
                <a:latin typeface="Arial" pitchFamily="34" charset="0"/>
              </a:rPr>
              <a:pPr/>
              <a:t>31</a:t>
            </a:fld>
            <a:endParaRPr lang="en-US"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pt-PT"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4630A75-5DA4-4E75-9B62-9132AF1F150A}" type="slidenum">
              <a:rPr lang="pt-PT" b="1" smtClean="0">
                <a:solidFill>
                  <a:srgbClr val="000000"/>
                </a:solidFill>
                <a:latin typeface="Arial" pitchFamily="34" charset="0"/>
                <a:cs typeface="Times New Roman" pitchFamily="18" charset="0"/>
              </a:rPr>
              <a:pPr/>
              <a:t>34</a:t>
            </a:fld>
            <a:endParaRPr lang="pt-PT" b="1" smtClean="0">
              <a:solidFill>
                <a:srgbClr val="000000"/>
              </a:solidFill>
              <a:latin typeface="Arial" pitchFamily="34" charset="0"/>
              <a:cs typeface="Times New Roman" pitchFamily="18" charset="0"/>
            </a:endParaRPr>
          </a:p>
        </p:txBody>
      </p:sp>
      <p:sp>
        <p:nvSpPr>
          <p:cNvPr id="75779" name="Rectangle 2"/>
          <p:cNvSpPr>
            <a:spLocks noGrp="1" noRot="1" noChangeAspect="1" noChangeArrowheads="1" noTextEdit="1"/>
          </p:cNvSpPr>
          <p:nvPr>
            <p:ph type="sldImg"/>
          </p:nvPr>
        </p:nvSpPr>
        <p:spPr>
          <a:xfrm>
            <a:off x="-2736850" y="1276350"/>
            <a:ext cx="12250738" cy="8482013"/>
          </a:xfrm>
          <a:ln/>
        </p:spPr>
      </p:sp>
      <p:sp>
        <p:nvSpPr>
          <p:cNvPr id="75780" name="Rectangle 3"/>
          <p:cNvSpPr>
            <a:spLocks noGrp="1" noChangeArrowheads="1"/>
          </p:cNvSpPr>
          <p:nvPr>
            <p:ph type="body" idx="1"/>
          </p:nvPr>
        </p:nvSpPr>
        <p:spPr>
          <a:xfrm>
            <a:off x="811213" y="373063"/>
            <a:ext cx="5791200" cy="319087"/>
          </a:xfrm>
          <a:noFill/>
          <a:ln/>
        </p:spPr>
        <p:txBody>
          <a:bodyPr/>
          <a:lstStyle/>
          <a:p>
            <a:pPr eaLnBrk="1" hangingPunct="1"/>
            <a:r>
              <a:rPr lang="en-GB" smtClean="0">
                <a:latin typeface="Arial" pitchFamily="34" charset="0"/>
              </a:rPr>
              <a:t>Investimento? Qual a vantagem competitiva para a EDP?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txBox="1">
            <a:spLocks noGrp="1" noChangeArrowheads="1"/>
          </p:cNvSpPr>
          <p:nvPr/>
        </p:nvSpPr>
        <p:spPr bwMode="auto">
          <a:xfrm>
            <a:off x="3851275" y="9428163"/>
            <a:ext cx="2944813" cy="496887"/>
          </a:xfrm>
          <a:prstGeom prst="rect">
            <a:avLst/>
          </a:prstGeom>
          <a:noFill/>
          <a:ln w="9525">
            <a:noFill/>
            <a:miter lim="800000"/>
            <a:headEnd/>
            <a:tailEnd/>
          </a:ln>
        </p:spPr>
        <p:txBody>
          <a:bodyPr anchor="b"/>
          <a:lstStyle/>
          <a:p>
            <a:pPr algn="r"/>
            <a:fld id="{1E45A94A-03F9-4A81-9D43-B39088D4267A}" type="slidenum">
              <a:rPr lang="en-US" sz="1200">
                <a:latin typeface="Arial" pitchFamily="34" charset="0"/>
              </a:rPr>
              <a:pPr algn="r"/>
              <a:t>2</a:t>
            </a:fld>
            <a:endParaRPr lang="en-US" sz="1200">
              <a:latin typeface="Arial" pitchFamily="34" charset="0"/>
            </a:endParaRPr>
          </a:p>
        </p:txBody>
      </p:sp>
      <p:sp>
        <p:nvSpPr>
          <p:cNvPr id="404483" name="Rectangle 2"/>
          <p:cNvSpPr>
            <a:spLocks noRot="1" noChangeArrowheads="1" noTextEdit="1"/>
          </p:cNvSpPr>
          <p:nvPr>
            <p:ph type="sldImg"/>
          </p:nvPr>
        </p:nvSpPr>
        <p:spPr>
          <a:ln/>
        </p:spPr>
      </p:sp>
      <p:sp>
        <p:nvSpPr>
          <p:cNvPr id="404484" name="Rectangle 3"/>
          <p:cNvSpPr>
            <a:spLocks noGrp="1" noChangeArrowheads="1"/>
          </p:cNvSpPr>
          <p:nvPr>
            <p:ph type="body" idx="1"/>
          </p:nvPr>
        </p:nvSpPr>
        <p:spPr>
          <a:xfrm>
            <a:off x="679450" y="4714875"/>
            <a:ext cx="5438775" cy="4467225"/>
          </a:xfrm>
          <a:noFill/>
          <a:ln/>
        </p:spPr>
        <p:txBody>
          <a:bodyPr/>
          <a:lstStyle/>
          <a:p>
            <a:pPr eaLnBrk="1" hangingPunct="1"/>
            <a:endParaRPr lang="pt-PT"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A211D6-17B9-465E-8B3F-DE6E03F9D517}" type="slidenum">
              <a:rPr lang="en-US"/>
              <a:pPr>
                <a:defRPr/>
              </a:pPr>
              <a:t>4</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681038" y="4713288"/>
            <a:ext cx="5435600" cy="4468812"/>
          </a:xfrm>
          <a:noFill/>
          <a:ln/>
        </p:spPr>
        <p:txBody>
          <a:bodyPr/>
          <a:lstStyle/>
          <a:p>
            <a:pPr>
              <a:buFontTx/>
              <a:buChar char="-"/>
            </a:pPr>
            <a:r>
              <a:rPr lang="pt-PT" smtClean="0">
                <a:latin typeface="Arial" pitchFamily="34" charset="0"/>
              </a:rPr>
              <a:t>Portugal detém cerca de 1% do recurso mundial (6,5 % do recurso europeu) em energia das ondas</a:t>
            </a:r>
          </a:p>
          <a:p>
            <a:endParaRPr lang="pt-PT"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2743200" y="1279525"/>
            <a:ext cx="12242800" cy="8477250"/>
          </a:xfrm>
          <a:ln/>
        </p:spPr>
      </p:sp>
      <p:sp>
        <p:nvSpPr>
          <p:cNvPr id="89091" name="Rectangle 3"/>
          <p:cNvSpPr>
            <a:spLocks noGrp="1" noChangeArrowheads="1"/>
          </p:cNvSpPr>
          <p:nvPr>
            <p:ph type="body" idx="1"/>
          </p:nvPr>
        </p:nvSpPr>
        <p:spPr>
          <a:xfrm>
            <a:off x="812800" y="368300"/>
            <a:ext cx="5199063" cy="330200"/>
          </a:xfrm>
          <a:noFill/>
          <a:ln/>
        </p:spPr>
        <p:txBody>
          <a:bodyPr/>
          <a:lstStyle/>
          <a:p>
            <a:pPr eaLnBrk="1" hangingPunct="1">
              <a:spcBef>
                <a:spcPct val="0"/>
              </a:spcBef>
            </a:pPr>
            <a:endParaRPr lang="pt-PT"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13C18AC-6F61-4787-985A-1EBA4FA4D7FF}" type="slidenum">
              <a:rPr lang="en-US" smtClean="0">
                <a:latin typeface="Arial" pitchFamily="34" charset="0"/>
              </a:rPr>
              <a:pPr/>
              <a:t>13</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pt-PT"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spcBef>
                <a:spcPct val="0"/>
              </a:spcBef>
            </a:pPr>
            <a:endParaRPr lang="pt-PT" smtClean="0">
              <a:latin typeface="Arial" pitchFamily="34" charset="0"/>
              <a:ea typeface="MS PGothic" pitchFamily="34" charset="-128"/>
            </a:endParaRPr>
          </a:p>
        </p:txBody>
      </p:sp>
      <p:sp>
        <p:nvSpPr>
          <p:cNvPr id="65540" name="Slide Number Placeholder 3"/>
          <p:cNvSpPr>
            <a:spLocks noGrp="1"/>
          </p:cNvSpPr>
          <p:nvPr>
            <p:ph type="sldNum" sz="quarter" idx="5"/>
          </p:nvPr>
        </p:nvSpPr>
        <p:spPr>
          <a:noFill/>
        </p:spPr>
        <p:txBody>
          <a:bodyPr/>
          <a:lstStyle/>
          <a:p>
            <a:fld id="{9F09C70C-FA5A-4E55-91B9-19E06BB64ED2}" type="slidenum">
              <a:rPr lang="en-US" smtClean="0">
                <a:latin typeface="Arial" pitchFamily="34" charset="0"/>
                <a:ea typeface="MS PGothic" pitchFamily="34" charset="-128"/>
              </a:rPr>
              <a:pPr/>
              <a:t>14</a:t>
            </a:fld>
            <a:endParaRPr lang="en-US" smtClean="0">
              <a:latin typeface="Arial" pitchFamily="34"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spcBef>
                <a:spcPct val="0"/>
              </a:spcBef>
            </a:pPr>
            <a:endParaRPr lang="pt-PT" smtClean="0">
              <a:latin typeface="Arial" pitchFamily="34" charset="0"/>
              <a:ea typeface="MS PGothic" pitchFamily="34" charset="-128"/>
            </a:endParaRPr>
          </a:p>
        </p:txBody>
      </p:sp>
      <p:sp>
        <p:nvSpPr>
          <p:cNvPr id="105476" name="Slide Number Placeholder 3"/>
          <p:cNvSpPr>
            <a:spLocks noGrp="1"/>
          </p:cNvSpPr>
          <p:nvPr>
            <p:ph type="sldNum" sz="quarter" idx="5"/>
          </p:nvPr>
        </p:nvSpPr>
        <p:spPr>
          <a:noFill/>
        </p:spPr>
        <p:txBody>
          <a:bodyPr/>
          <a:lstStyle/>
          <a:p>
            <a:fld id="{665F3CE5-D9C6-4176-9048-727AC82E157E}" type="slidenum">
              <a:rPr lang="pt-PT" smtClean="0">
                <a:solidFill>
                  <a:srgbClr val="000000"/>
                </a:solidFill>
                <a:latin typeface="Arial" pitchFamily="34" charset="0"/>
                <a:ea typeface="MS PGothic" pitchFamily="34" charset="-128"/>
              </a:rPr>
              <a:pPr/>
              <a:t>16</a:t>
            </a:fld>
            <a:endParaRPr lang="pt-PT" smtClean="0">
              <a:solidFill>
                <a:srgbClr val="000000"/>
              </a:solidFill>
              <a:latin typeface="Arial"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smtClean="0">
                <a:latin typeface="Arial" pitchFamily="34" charset="0"/>
                <a:ea typeface="MS PGothic" pitchFamily="34" charset="-128"/>
              </a:rPr>
              <a:t>The site location is north of the city of Porto in Northern Portugal. Note  that the platform was built south of Lisbon about 400km away from its installation site. The site is 6km offshore Agucadoura, the small town where the substation is located and about 12km from the popular resort city of Povoa de Varzim where the nearest Marina is.</a:t>
            </a:r>
          </a:p>
        </p:txBody>
      </p:sp>
      <p:sp>
        <p:nvSpPr>
          <p:cNvPr id="110596" name="Slide Number Placeholder 3"/>
          <p:cNvSpPr>
            <a:spLocks noGrp="1"/>
          </p:cNvSpPr>
          <p:nvPr>
            <p:ph type="sldNum" sz="quarter" idx="5"/>
          </p:nvPr>
        </p:nvSpPr>
        <p:spPr>
          <a:noFill/>
        </p:spPr>
        <p:txBody>
          <a:bodyPr/>
          <a:lstStyle/>
          <a:p>
            <a:fld id="{F43190EA-F908-4ADF-9146-49590DBD1580}" type="slidenum">
              <a:rPr lang="en-US" smtClean="0">
                <a:latin typeface="Arial" pitchFamily="34" charset="0"/>
              </a:rPr>
              <a:pPr/>
              <a:t>20</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smtClean="0">
                <a:latin typeface="Arial" pitchFamily="34" charset="0"/>
                <a:ea typeface="MS PGothic" pitchFamily="34" charset="-128"/>
              </a:rPr>
              <a:t>Producing full power on the left, and some views from the onboard cameras in 10m waves</a:t>
            </a:r>
          </a:p>
        </p:txBody>
      </p:sp>
      <p:sp>
        <p:nvSpPr>
          <p:cNvPr id="111620" name="Slide Number Placeholder 3"/>
          <p:cNvSpPr>
            <a:spLocks noGrp="1"/>
          </p:cNvSpPr>
          <p:nvPr>
            <p:ph type="sldNum" sz="quarter" idx="5"/>
          </p:nvPr>
        </p:nvSpPr>
        <p:spPr>
          <a:noFill/>
        </p:spPr>
        <p:txBody>
          <a:bodyPr/>
          <a:lstStyle/>
          <a:p>
            <a:fld id="{D28EB75D-EF21-4F7F-ACB6-0666276DA138}"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vmlDrawing" Target="../drawings/vmlDrawing2.vml"/><Relationship Id="rId6" Type="http://schemas.openxmlformats.org/officeDocument/2006/relationships/tags" Target="../tags/tag27.xml"/><Relationship Id="rId11" Type="http://schemas.openxmlformats.org/officeDocument/2006/relationships/image" Target="../media/image11.jpeg"/><Relationship Id="rId5" Type="http://schemas.openxmlformats.org/officeDocument/2006/relationships/tags" Target="../tags/tag26.xml"/><Relationship Id="rId10" Type="http://schemas.openxmlformats.org/officeDocument/2006/relationships/oleObject" Target="../embeddings/oleObject2.bin"/><Relationship Id="rId4" Type="http://schemas.openxmlformats.org/officeDocument/2006/relationships/tags" Target="../tags/tag25.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3" Type="http://schemas.openxmlformats.org/officeDocument/2006/relationships/tags" Target="../tags/tag31.xml"/><Relationship Id="rId21" Type="http://schemas.openxmlformats.org/officeDocument/2006/relationships/slideMaster" Target="../slideMasters/slideMaster2.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1" Type="http://schemas.openxmlformats.org/officeDocument/2006/relationships/vmlDrawing" Target="../drawings/vmlDrawing3.v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image" Target="../media/image10.jpeg"/><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tags" Target="../tags/tag65.xml"/><Relationship Id="rId3" Type="http://schemas.openxmlformats.org/officeDocument/2006/relationships/tags" Target="../tags/tag50.xml"/><Relationship Id="rId21" Type="http://schemas.openxmlformats.org/officeDocument/2006/relationships/slideMaster" Target="../slideMasters/slideMaster2.xml"/><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tags" Target="../tags/tag67.xml"/><Relationship Id="rId1" Type="http://schemas.openxmlformats.org/officeDocument/2006/relationships/vmlDrawing" Target="../drawings/vmlDrawing4.v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image" Target="../media/image10.jpeg"/><Relationship Id="rId10" Type="http://schemas.openxmlformats.org/officeDocument/2006/relationships/tags" Target="../tags/tag57.xml"/><Relationship Id="rId19" Type="http://schemas.openxmlformats.org/officeDocument/2006/relationships/tags" Target="../tags/tag66.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oleObject" Target="../embeddings/oleObject4.bin"/></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18" Type="http://schemas.openxmlformats.org/officeDocument/2006/relationships/tags" Target="../tags/tag84.xml"/><Relationship Id="rId3" Type="http://schemas.openxmlformats.org/officeDocument/2006/relationships/tags" Target="../tags/tag69.xml"/><Relationship Id="rId21" Type="http://schemas.openxmlformats.org/officeDocument/2006/relationships/slideMaster" Target="../slideMasters/slideMaster2.xml"/><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tags" Target="../tags/tag83.xml"/><Relationship Id="rId2" Type="http://schemas.openxmlformats.org/officeDocument/2006/relationships/tags" Target="../tags/tag68.xml"/><Relationship Id="rId16" Type="http://schemas.openxmlformats.org/officeDocument/2006/relationships/tags" Target="../tags/tag82.xml"/><Relationship Id="rId20" Type="http://schemas.openxmlformats.org/officeDocument/2006/relationships/tags" Target="../tags/tag86.xml"/><Relationship Id="rId1" Type="http://schemas.openxmlformats.org/officeDocument/2006/relationships/vmlDrawing" Target="../drawings/vmlDrawing5.v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image" Target="../media/image10.jpeg"/><Relationship Id="rId10" Type="http://schemas.openxmlformats.org/officeDocument/2006/relationships/tags" Target="../tags/tag76.xml"/><Relationship Id="rId19" Type="http://schemas.openxmlformats.org/officeDocument/2006/relationships/tags" Target="../tags/tag85.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oleObject" Target="../embeddings/oleObject5.bin"/></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slideMaster" Target="../slideMasters/slideMaster2.xml"/><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tags" Target="../tags/tag105.xml"/><Relationship Id="rId1" Type="http://schemas.openxmlformats.org/officeDocument/2006/relationships/vmlDrawing" Target="../drawings/vmlDrawing6.v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10.jpeg"/><Relationship Id="rId10" Type="http://schemas.openxmlformats.org/officeDocument/2006/relationships/tags" Target="../tags/tag95.xml"/><Relationship Id="rId19" Type="http://schemas.openxmlformats.org/officeDocument/2006/relationships/tags" Target="../tags/tag104.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oleObject" Target="../embeddings/oleObject6.bin"/></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tags" Target="../tags/tag122.xml"/><Relationship Id="rId3" Type="http://schemas.openxmlformats.org/officeDocument/2006/relationships/tags" Target="../tags/tag107.xml"/><Relationship Id="rId21" Type="http://schemas.openxmlformats.org/officeDocument/2006/relationships/slideMaster" Target="../slideMasters/slideMaster2.xml"/><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tags" Target="../tags/tag121.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tags" Target="../tags/tag124.xml"/><Relationship Id="rId1" Type="http://schemas.openxmlformats.org/officeDocument/2006/relationships/vmlDrawing" Target="../drawings/vmlDrawing7.v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tags" Target="../tags/tag119.xml"/><Relationship Id="rId23" Type="http://schemas.openxmlformats.org/officeDocument/2006/relationships/image" Target="../media/image10.jpeg"/><Relationship Id="rId10" Type="http://schemas.openxmlformats.org/officeDocument/2006/relationships/tags" Target="../tags/tag114.xml"/><Relationship Id="rId19" Type="http://schemas.openxmlformats.org/officeDocument/2006/relationships/tags" Target="../tags/tag123.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tags" Target="../tags/tag136.xml"/><Relationship Id="rId18" Type="http://schemas.openxmlformats.org/officeDocument/2006/relationships/tags" Target="../tags/tag141.xml"/><Relationship Id="rId3" Type="http://schemas.openxmlformats.org/officeDocument/2006/relationships/tags" Target="../tags/tag126.xml"/><Relationship Id="rId21" Type="http://schemas.openxmlformats.org/officeDocument/2006/relationships/slideMaster" Target="../slideMasters/slideMaster2.xml"/><Relationship Id="rId7" Type="http://schemas.openxmlformats.org/officeDocument/2006/relationships/tags" Target="../tags/tag130.xml"/><Relationship Id="rId12" Type="http://schemas.openxmlformats.org/officeDocument/2006/relationships/tags" Target="../tags/tag135.xml"/><Relationship Id="rId17" Type="http://schemas.openxmlformats.org/officeDocument/2006/relationships/tags" Target="../tags/tag140.xml"/><Relationship Id="rId2" Type="http://schemas.openxmlformats.org/officeDocument/2006/relationships/tags" Target="../tags/tag125.xml"/><Relationship Id="rId16" Type="http://schemas.openxmlformats.org/officeDocument/2006/relationships/tags" Target="../tags/tag139.xml"/><Relationship Id="rId20" Type="http://schemas.openxmlformats.org/officeDocument/2006/relationships/tags" Target="../tags/tag143.xml"/><Relationship Id="rId1" Type="http://schemas.openxmlformats.org/officeDocument/2006/relationships/vmlDrawing" Target="../drawings/vmlDrawing8.v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tags" Target="../tags/tag138.xml"/><Relationship Id="rId23" Type="http://schemas.openxmlformats.org/officeDocument/2006/relationships/image" Target="../media/image10.jpeg"/><Relationship Id="rId10" Type="http://schemas.openxmlformats.org/officeDocument/2006/relationships/tags" Target="../tags/tag133.xml"/><Relationship Id="rId19" Type="http://schemas.openxmlformats.org/officeDocument/2006/relationships/tags" Target="../tags/tag142.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tags" Target="../tags/tag137.xml"/><Relationship Id="rId22" Type="http://schemas.openxmlformats.org/officeDocument/2006/relationships/oleObject" Target="../embeddings/oleObject8.bin"/></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18" Type="http://schemas.openxmlformats.org/officeDocument/2006/relationships/tags" Target="../tags/tag160.xml"/><Relationship Id="rId3" Type="http://schemas.openxmlformats.org/officeDocument/2006/relationships/tags" Target="../tags/tag145.xml"/><Relationship Id="rId21" Type="http://schemas.openxmlformats.org/officeDocument/2006/relationships/slideMaster" Target="../slideMasters/slideMaster2.xml"/><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tags" Target="../tags/tag159.xml"/><Relationship Id="rId2" Type="http://schemas.openxmlformats.org/officeDocument/2006/relationships/tags" Target="../tags/tag144.xml"/><Relationship Id="rId16" Type="http://schemas.openxmlformats.org/officeDocument/2006/relationships/tags" Target="../tags/tag158.xml"/><Relationship Id="rId20" Type="http://schemas.openxmlformats.org/officeDocument/2006/relationships/tags" Target="../tags/tag162.xml"/><Relationship Id="rId1" Type="http://schemas.openxmlformats.org/officeDocument/2006/relationships/vmlDrawing" Target="../drawings/vmlDrawing9.vml"/><Relationship Id="rId6" Type="http://schemas.openxmlformats.org/officeDocument/2006/relationships/tags" Target="../tags/tag148.xml"/><Relationship Id="rId11" Type="http://schemas.openxmlformats.org/officeDocument/2006/relationships/tags" Target="../tags/tag153.xml"/><Relationship Id="rId5" Type="http://schemas.openxmlformats.org/officeDocument/2006/relationships/tags" Target="../tags/tag147.xml"/><Relationship Id="rId15" Type="http://schemas.openxmlformats.org/officeDocument/2006/relationships/tags" Target="../tags/tag157.xml"/><Relationship Id="rId23" Type="http://schemas.openxmlformats.org/officeDocument/2006/relationships/image" Target="../media/image10.jpeg"/><Relationship Id="rId10" Type="http://schemas.openxmlformats.org/officeDocument/2006/relationships/tags" Target="../tags/tag152.xml"/><Relationship Id="rId19" Type="http://schemas.openxmlformats.org/officeDocument/2006/relationships/tags" Target="../tags/tag161.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oleObject" Target="../embeddings/oleObject9.bin"/></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3" Type="http://schemas.openxmlformats.org/officeDocument/2006/relationships/tags" Target="../tags/tag164.xml"/><Relationship Id="rId21" Type="http://schemas.openxmlformats.org/officeDocument/2006/relationships/slideMaster" Target="../slideMasters/slideMaster2.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1" Type="http://schemas.openxmlformats.org/officeDocument/2006/relationships/vmlDrawing" Target="../drawings/vmlDrawing10.v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image" Target="../media/image10.jpeg"/><Relationship Id="rId10" Type="http://schemas.openxmlformats.org/officeDocument/2006/relationships/tags" Target="../tags/tag171.xml"/><Relationship Id="rId19" Type="http://schemas.openxmlformats.org/officeDocument/2006/relationships/tags" Target="../tags/tag180.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oleObject" Target="../embeddings/oleObject10.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tags" Target="../tags/tag193.xml"/><Relationship Id="rId18" Type="http://schemas.openxmlformats.org/officeDocument/2006/relationships/tags" Target="../tags/tag198.xml"/><Relationship Id="rId3" Type="http://schemas.openxmlformats.org/officeDocument/2006/relationships/tags" Target="../tags/tag183.xml"/><Relationship Id="rId21" Type="http://schemas.openxmlformats.org/officeDocument/2006/relationships/slideMaster" Target="../slideMasters/slideMaster2.xml"/><Relationship Id="rId7" Type="http://schemas.openxmlformats.org/officeDocument/2006/relationships/tags" Target="../tags/tag187.xml"/><Relationship Id="rId12" Type="http://schemas.openxmlformats.org/officeDocument/2006/relationships/tags" Target="../tags/tag192.xml"/><Relationship Id="rId17" Type="http://schemas.openxmlformats.org/officeDocument/2006/relationships/tags" Target="../tags/tag197.xml"/><Relationship Id="rId2" Type="http://schemas.openxmlformats.org/officeDocument/2006/relationships/tags" Target="../tags/tag182.xml"/><Relationship Id="rId16" Type="http://schemas.openxmlformats.org/officeDocument/2006/relationships/tags" Target="../tags/tag196.xml"/><Relationship Id="rId20" Type="http://schemas.openxmlformats.org/officeDocument/2006/relationships/tags" Target="../tags/tag200.xml"/><Relationship Id="rId1" Type="http://schemas.openxmlformats.org/officeDocument/2006/relationships/vmlDrawing" Target="../drawings/vmlDrawing11.vml"/><Relationship Id="rId6" Type="http://schemas.openxmlformats.org/officeDocument/2006/relationships/tags" Target="../tags/tag186.xml"/><Relationship Id="rId11" Type="http://schemas.openxmlformats.org/officeDocument/2006/relationships/tags" Target="../tags/tag191.xml"/><Relationship Id="rId5" Type="http://schemas.openxmlformats.org/officeDocument/2006/relationships/tags" Target="../tags/tag185.xml"/><Relationship Id="rId15" Type="http://schemas.openxmlformats.org/officeDocument/2006/relationships/tags" Target="../tags/tag195.xml"/><Relationship Id="rId23" Type="http://schemas.openxmlformats.org/officeDocument/2006/relationships/image" Target="../media/image10.jpeg"/><Relationship Id="rId10" Type="http://schemas.openxmlformats.org/officeDocument/2006/relationships/tags" Target="../tags/tag190.xml"/><Relationship Id="rId19" Type="http://schemas.openxmlformats.org/officeDocument/2006/relationships/tags" Target="../tags/tag199.xml"/><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tags" Target="../tags/tag194.xml"/><Relationship Id="rId22" Type="http://schemas.openxmlformats.org/officeDocument/2006/relationships/oleObject" Target="../embeddings/oleObject11.bin"/></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tags" Target="../tags/tag212.xml"/><Relationship Id="rId18" Type="http://schemas.openxmlformats.org/officeDocument/2006/relationships/tags" Target="../tags/tag217.xml"/><Relationship Id="rId3" Type="http://schemas.openxmlformats.org/officeDocument/2006/relationships/tags" Target="../tags/tag202.xml"/><Relationship Id="rId21" Type="http://schemas.openxmlformats.org/officeDocument/2006/relationships/slideMaster" Target="../slideMasters/slideMaster2.xml"/><Relationship Id="rId7" Type="http://schemas.openxmlformats.org/officeDocument/2006/relationships/tags" Target="../tags/tag206.xml"/><Relationship Id="rId12" Type="http://schemas.openxmlformats.org/officeDocument/2006/relationships/tags" Target="../tags/tag211.xml"/><Relationship Id="rId17" Type="http://schemas.openxmlformats.org/officeDocument/2006/relationships/tags" Target="../tags/tag216.xml"/><Relationship Id="rId2" Type="http://schemas.openxmlformats.org/officeDocument/2006/relationships/tags" Target="../tags/tag201.xml"/><Relationship Id="rId16" Type="http://schemas.openxmlformats.org/officeDocument/2006/relationships/tags" Target="../tags/tag215.xml"/><Relationship Id="rId20" Type="http://schemas.openxmlformats.org/officeDocument/2006/relationships/tags" Target="../tags/tag219.xml"/><Relationship Id="rId1" Type="http://schemas.openxmlformats.org/officeDocument/2006/relationships/vmlDrawing" Target="../drawings/vmlDrawing12.vml"/><Relationship Id="rId6" Type="http://schemas.openxmlformats.org/officeDocument/2006/relationships/tags" Target="../tags/tag205.xml"/><Relationship Id="rId11" Type="http://schemas.openxmlformats.org/officeDocument/2006/relationships/tags" Target="../tags/tag210.xml"/><Relationship Id="rId5" Type="http://schemas.openxmlformats.org/officeDocument/2006/relationships/tags" Target="../tags/tag204.xml"/><Relationship Id="rId15" Type="http://schemas.openxmlformats.org/officeDocument/2006/relationships/tags" Target="../tags/tag214.xml"/><Relationship Id="rId23" Type="http://schemas.openxmlformats.org/officeDocument/2006/relationships/image" Target="../media/image10.jpeg"/><Relationship Id="rId10" Type="http://schemas.openxmlformats.org/officeDocument/2006/relationships/tags" Target="../tags/tag209.xml"/><Relationship Id="rId19" Type="http://schemas.openxmlformats.org/officeDocument/2006/relationships/tags" Target="../tags/tag218.xml"/><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tags" Target="../tags/tag213.xml"/><Relationship Id="rId22" Type="http://schemas.openxmlformats.org/officeDocument/2006/relationships/oleObject" Target="../embeddings/oleObject12.bin"/></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tags" Target="../tags/tag231.xml"/><Relationship Id="rId18" Type="http://schemas.openxmlformats.org/officeDocument/2006/relationships/tags" Target="../tags/tag236.xml"/><Relationship Id="rId3" Type="http://schemas.openxmlformats.org/officeDocument/2006/relationships/tags" Target="../tags/tag221.xml"/><Relationship Id="rId21" Type="http://schemas.openxmlformats.org/officeDocument/2006/relationships/slideMaster" Target="../slideMasters/slideMaster2.xml"/><Relationship Id="rId7" Type="http://schemas.openxmlformats.org/officeDocument/2006/relationships/tags" Target="../tags/tag225.xml"/><Relationship Id="rId12" Type="http://schemas.openxmlformats.org/officeDocument/2006/relationships/tags" Target="../tags/tag230.xml"/><Relationship Id="rId17" Type="http://schemas.openxmlformats.org/officeDocument/2006/relationships/tags" Target="../tags/tag235.xml"/><Relationship Id="rId2" Type="http://schemas.openxmlformats.org/officeDocument/2006/relationships/tags" Target="../tags/tag220.xml"/><Relationship Id="rId16" Type="http://schemas.openxmlformats.org/officeDocument/2006/relationships/tags" Target="../tags/tag234.xml"/><Relationship Id="rId20" Type="http://schemas.openxmlformats.org/officeDocument/2006/relationships/tags" Target="../tags/tag238.xml"/><Relationship Id="rId1" Type="http://schemas.openxmlformats.org/officeDocument/2006/relationships/vmlDrawing" Target="../drawings/vmlDrawing13.vml"/><Relationship Id="rId6" Type="http://schemas.openxmlformats.org/officeDocument/2006/relationships/tags" Target="../tags/tag224.xml"/><Relationship Id="rId11" Type="http://schemas.openxmlformats.org/officeDocument/2006/relationships/tags" Target="../tags/tag229.xml"/><Relationship Id="rId5" Type="http://schemas.openxmlformats.org/officeDocument/2006/relationships/tags" Target="../tags/tag223.xml"/><Relationship Id="rId15" Type="http://schemas.openxmlformats.org/officeDocument/2006/relationships/tags" Target="../tags/tag233.xml"/><Relationship Id="rId23" Type="http://schemas.openxmlformats.org/officeDocument/2006/relationships/image" Target="../media/image10.jpeg"/><Relationship Id="rId10" Type="http://schemas.openxmlformats.org/officeDocument/2006/relationships/tags" Target="../tags/tag228.xml"/><Relationship Id="rId19" Type="http://schemas.openxmlformats.org/officeDocument/2006/relationships/tags" Target="../tags/tag237.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 Id="rId22" Type="http://schemas.openxmlformats.org/officeDocument/2006/relationships/oleObject" Target="../embeddings/oleObject13.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apa da Apresentação">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8099425" y="360363"/>
            <a:ext cx="1562100" cy="1447800"/>
          </a:xfrm>
          <a:prstGeom prst="rect">
            <a:avLst/>
          </a:prstGeom>
          <a:noFill/>
          <a:ln w="9525">
            <a:noFill/>
            <a:miter lim="800000"/>
            <a:headEnd/>
            <a:tailEnd/>
          </a:ln>
        </p:spPr>
      </p:pic>
      <p:sp>
        <p:nvSpPr>
          <p:cNvPr id="11" name="Rectangle 2"/>
          <p:cNvSpPr>
            <a:spLocks noGrp="1" noChangeArrowheads="1"/>
          </p:cNvSpPr>
          <p:nvPr>
            <p:ph type="ctrTitle"/>
          </p:nvPr>
        </p:nvSpPr>
        <p:spPr>
          <a:xfrm>
            <a:off x="720000" y="2880000"/>
            <a:ext cx="8100000" cy="935037"/>
          </a:xfrm>
        </p:spPr>
        <p:txBody>
          <a:bodyPr anchor="t"/>
          <a:lstStyle>
            <a:lvl1pPr>
              <a:defRPr/>
            </a:lvl1pPr>
          </a:lstStyle>
          <a:p>
            <a:r>
              <a:rPr lang="en-US" dirty="0" smtClean="0"/>
              <a:t>Click to edit Master title style</a:t>
            </a:r>
            <a:endParaRPr lang="en-US" dirty="0"/>
          </a:p>
        </p:txBody>
      </p:sp>
      <p:sp>
        <p:nvSpPr>
          <p:cNvPr id="12" name="Rectangle 3"/>
          <p:cNvSpPr>
            <a:spLocks noGrp="1" noChangeArrowheads="1"/>
          </p:cNvSpPr>
          <p:nvPr>
            <p:ph type="subTitle" idx="1"/>
          </p:nvPr>
        </p:nvSpPr>
        <p:spPr>
          <a:xfrm>
            <a:off x="720000" y="3960000"/>
            <a:ext cx="8100000" cy="935037"/>
          </a:xfrm>
          <a:ln w="9525"/>
        </p:spPr>
        <p:txBody>
          <a:bodyPr/>
          <a:lstStyle>
            <a:lvl1pPr>
              <a:buNone/>
              <a:defRPr sz="2000" b="0"/>
            </a:lvl1pPr>
          </a:lstStyle>
          <a:p>
            <a:r>
              <a:rPr lang="en-US" dirty="0" smtClean="0"/>
              <a:t>Click to edit Master subtitle style</a:t>
            </a:r>
            <a:endParaRPr lang="en-US" dirty="0"/>
          </a:p>
        </p:txBody>
      </p:sp>
      <p:sp>
        <p:nvSpPr>
          <p:cNvPr id="8" name="Text Placeholder 7"/>
          <p:cNvSpPr>
            <a:spLocks noGrp="1"/>
          </p:cNvSpPr>
          <p:nvPr>
            <p:ph type="body" sz="quarter" idx="11"/>
          </p:nvPr>
        </p:nvSpPr>
        <p:spPr>
          <a:xfrm>
            <a:off x="720000" y="5040000"/>
            <a:ext cx="8100000" cy="360000"/>
          </a:xfrm>
        </p:spPr>
        <p:txBody>
          <a:bodyPr/>
          <a:lstStyle>
            <a:lvl1pPr>
              <a:defRPr b="0"/>
            </a:lvl1pPr>
          </a:lstStyle>
          <a:p>
            <a:pPr lvl="0"/>
            <a:r>
              <a:rPr lang="en-US" smtClean="0"/>
              <a:t>Click to edit Master text styles</a:t>
            </a:r>
          </a:p>
        </p:txBody>
      </p:sp>
      <p:sp>
        <p:nvSpPr>
          <p:cNvPr id="6" name="Slide Number Placeholder 4"/>
          <p:cNvSpPr>
            <a:spLocks noGrp="1"/>
          </p:cNvSpPr>
          <p:nvPr>
            <p:ph type="sldNum" sz="quarter" idx="12"/>
          </p:nvPr>
        </p:nvSpPr>
        <p:spPr/>
        <p:txBody>
          <a:bodyPr/>
          <a:lstStyle>
            <a:lvl1pPr>
              <a:defRPr/>
            </a:lvl1pPr>
          </a:lstStyle>
          <a:p>
            <a:pPr>
              <a:defRPr/>
            </a:pPr>
            <a:fld id="{6E5E647D-53E5-4AA9-B7F1-52D63681DB97}" type="slidenum">
              <a:rPr lang="pt-PT"/>
              <a:pPr>
                <a:defRPr/>
              </a:pPr>
              <a:t>‹#›</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Sub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
        <p:nvSpPr>
          <p:cNvPr id="3" name="Content Placeholder 2"/>
          <p:cNvSpPr>
            <a:spLocks noGrp="1"/>
          </p:cNvSpPr>
          <p:nvPr>
            <p:ph idx="1"/>
          </p:nvPr>
        </p:nvSpPr>
        <p:spPr>
          <a:xfrm>
            <a:off x="304800" y="1260000"/>
            <a:ext cx="9359900" cy="4950000"/>
          </a:xfrm>
        </p:spPr>
        <p:txBody>
          <a:bodyPr/>
          <a:lstStyle>
            <a:lvl1pPr marL="0" indent="0">
              <a:lnSpc>
                <a:spcPct val="97000"/>
              </a:lnSpc>
              <a:spcBef>
                <a:spcPts val="749"/>
              </a:spcBef>
              <a:buNone/>
              <a:defRPr sz="1600" b="1"/>
            </a:lvl1pPr>
            <a:lvl2pPr marL="546100" indent="-279400">
              <a:lnSpc>
                <a:spcPct val="97000"/>
              </a:lnSpc>
              <a:spcBef>
                <a:spcPts val="749"/>
              </a:spcBef>
              <a:buFont typeface="Arial" pitchFamily="34" charset="0"/>
              <a:buChar char="•"/>
              <a:defRPr sz="1600"/>
            </a:lvl2pPr>
            <a:lvl3pPr marL="1079500" indent="-279400">
              <a:lnSpc>
                <a:spcPct val="97000"/>
              </a:lnSpc>
              <a:spcBef>
                <a:spcPts val="749"/>
              </a:spcBef>
              <a:buFont typeface="Century Gothic" pitchFamily="34" charset="0"/>
              <a:buChar char="−"/>
              <a:defRPr sz="1600"/>
            </a:lvl3pPr>
            <a:lvl4pPr marL="1625600" indent="-279400">
              <a:lnSpc>
                <a:spcPct val="97000"/>
              </a:lnSpc>
              <a:spcBef>
                <a:spcPts val="749"/>
              </a:spcBef>
              <a:buFont typeface="Century Gothic" pitchFamily="34" charset="0"/>
              <a:buChar char="∙"/>
              <a:defRPr sz="1600"/>
            </a:lvl4pPr>
            <a:lvl5pPr marL="2146300" indent="-266700">
              <a:lnSpc>
                <a:spcPct val="97000"/>
              </a:lnSpc>
              <a:spcBef>
                <a:spcPts val="749"/>
              </a:spcBef>
              <a:buSzPct val="75000"/>
              <a:buFont typeface="Century Gothic" pitchFamily="34" charset="0"/>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9" name="Text Placeholder 8"/>
          <p:cNvSpPr>
            <a:spLocks noGrp="1"/>
          </p:cNvSpPr>
          <p:nvPr>
            <p:ph type="body" sz="quarter" idx="13"/>
          </p:nvPr>
        </p:nvSpPr>
        <p:spPr>
          <a:xfrm>
            <a:off x="309563" y="658800"/>
            <a:ext cx="9358312" cy="288000"/>
          </a:xfrm>
        </p:spPr>
        <p:txBody>
          <a:bodyPr tIns="0" bIns="0" anchor="b">
            <a:normAutofit/>
          </a:bodyPr>
          <a:lstStyle>
            <a:lvl1pPr>
              <a:buNone/>
              <a:defRPr sz="1600" b="0"/>
            </a:lvl1pPr>
            <a:lvl5pPr>
              <a:buNone/>
              <a:defRPr/>
            </a:lvl5pPr>
          </a:lstStyle>
          <a:p>
            <a:pPr lvl="0"/>
            <a:r>
              <a:rPr lang="en-US" smtClean="0"/>
              <a:t>Click to edit Master text styles</a:t>
            </a:r>
          </a:p>
        </p:txBody>
      </p:sp>
      <p:sp>
        <p:nvSpPr>
          <p:cNvPr id="5" name="Slide Number Placeholder 5"/>
          <p:cNvSpPr>
            <a:spLocks noGrp="1"/>
          </p:cNvSpPr>
          <p:nvPr>
            <p:ph type="sldNum" sz="quarter" idx="14"/>
          </p:nvPr>
        </p:nvSpPr>
        <p:spPr/>
        <p:txBody>
          <a:bodyPr/>
          <a:lstStyle>
            <a:lvl1pPr>
              <a:defRPr/>
            </a:lvl1pPr>
          </a:lstStyle>
          <a:p>
            <a:pPr>
              <a:defRPr/>
            </a:pPr>
            <a:fld id="{B469D7F2-3323-46EB-8090-195E7B052221}" type="slidenum">
              <a:rPr lang="pt-PT"/>
              <a:pPr>
                <a:defRPr/>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Subtítulo e 2 Conteúdos">
    <p:spTree>
      <p:nvGrpSpPr>
        <p:cNvPr id="1" name=""/>
        <p:cNvGrpSpPr/>
        <p:nvPr/>
      </p:nvGrpSpPr>
      <p:grpSpPr>
        <a:xfrm>
          <a:off x="0" y="0"/>
          <a:ext cx="0" cy="0"/>
          <a:chOff x="0" y="0"/>
          <a:chExt cx="0" cy="0"/>
        </a:xfrm>
      </p:grpSpPr>
      <p:sp>
        <p:nvSpPr>
          <p:cNvPr id="2"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
        <p:nvSpPr>
          <p:cNvPr id="3" name="Content Placeholder 2"/>
          <p:cNvSpPr>
            <a:spLocks noGrp="1"/>
          </p:cNvSpPr>
          <p:nvPr>
            <p:ph idx="1"/>
          </p:nvPr>
        </p:nvSpPr>
        <p:spPr>
          <a:xfrm>
            <a:off x="304800" y="1260000"/>
            <a:ext cx="4500000" cy="4950000"/>
          </a:xfrm>
        </p:spPr>
        <p:txBody>
          <a:bodyPr/>
          <a:lstStyle>
            <a:lvl1pPr marL="0" indent="0">
              <a:lnSpc>
                <a:spcPct val="97000"/>
              </a:lnSpc>
              <a:spcBef>
                <a:spcPts val="749"/>
              </a:spcBef>
              <a:buNone/>
              <a:defRPr sz="1600" b="1"/>
            </a:lvl1pPr>
            <a:lvl2pPr marL="546100" indent="-279400">
              <a:lnSpc>
                <a:spcPct val="97000"/>
              </a:lnSpc>
              <a:spcBef>
                <a:spcPts val="749"/>
              </a:spcBef>
              <a:buFont typeface="Arial" pitchFamily="34" charset="0"/>
              <a:buChar char="•"/>
              <a:defRPr sz="1600"/>
            </a:lvl2pPr>
            <a:lvl3pPr marL="1079500" indent="-279400">
              <a:lnSpc>
                <a:spcPct val="97000"/>
              </a:lnSpc>
              <a:spcBef>
                <a:spcPts val="749"/>
              </a:spcBef>
              <a:buFont typeface="Century Gothic" pitchFamily="34" charset="0"/>
              <a:buChar char="−"/>
              <a:defRPr sz="1600"/>
            </a:lvl3pPr>
            <a:lvl4pPr marL="1625600" indent="-279400">
              <a:lnSpc>
                <a:spcPct val="97000"/>
              </a:lnSpc>
              <a:spcBef>
                <a:spcPts val="749"/>
              </a:spcBef>
              <a:buFont typeface="Century Gothic" pitchFamily="34" charset="0"/>
              <a:buChar char="∙"/>
              <a:defRPr sz="1600"/>
            </a:lvl4pPr>
            <a:lvl5pPr marL="2146300" indent="-266700">
              <a:lnSpc>
                <a:spcPct val="97000"/>
              </a:lnSpc>
              <a:spcBef>
                <a:spcPts val="749"/>
              </a:spcBef>
              <a:buSzPct val="75000"/>
              <a:buFont typeface="Century Gothic" pitchFamily="34" charset="0"/>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9" name="Text Placeholder 8"/>
          <p:cNvSpPr>
            <a:spLocks noGrp="1"/>
          </p:cNvSpPr>
          <p:nvPr>
            <p:ph type="body" sz="quarter" idx="13"/>
          </p:nvPr>
        </p:nvSpPr>
        <p:spPr>
          <a:xfrm>
            <a:off x="309563" y="658800"/>
            <a:ext cx="9358312" cy="288000"/>
          </a:xfrm>
        </p:spPr>
        <p:txBody>
          <a:bodyPr tIns="0" bIns="0" anchor="b">
            <a:normAutofit/>
          </a:bodyPr>
          <a:lstStyle>
            <a:lvl1pPr>
              <a:buNone/>
              <a:defRPr sz="1600" b="0"/>
            </a:lvl1pPr>
            <a:lvl5pPr>
              <a:buNone/>
              <a:defRPr/>
            </a:lvl5pPr>
          </a:lstStyle>
          <a:p>
            <a:pPr lvl="0"/>
            <a:r>
              <a:rPr lang="en-US" smtClean="0"/>
              <a:t>Click to edit Master text styles</a:t>
            </a:r>
          </a:p>
        </p:txBody>
      </p:sp>
      <p:sp>
        <p:nvSpPr>
          <p:cNvPr id="8" name="Content Placeholder 7"/>
          <p:cNvSpPr>
            <a:spLocks noGrp="1"/>
          </p:cNvSpPr>
          <p:nvPr>
            <p:ph sz="quarter" idx="14"/>
          </p:nvPr>
        </p:nvSpPr>
        <p:spPr>
          <a:xfrm>
            <a:off x="5096470" y="1260000"/>
            <a:ext cx="4500000" cy="495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Slide Number Placeholder 5"/>
          <p:cNvSpPr>
            <a:spLocks noGrp="1"/>
          </p:cNvSpPr>
          <p:nvPr>
            <p:ph type="sldNum" sz="quarter" idx="15"/>
          </p:nvPr>
        </p:nvSpPr>
        <p:spPr/>
        <p:txBody>
          <a:bodyPr/>
          <a:lstStyle>
            <a:lvl1pPr>
              <a:defRPr/>
            </a:lvl1pPr>
          </a:lstStyle>
          <a:p>
            <a:pPr>
              <a:defRPr/>
            </a:pPr>
            <a:fld id="{0E6619D1-FFA6-4B4C-97D9-9C5238CA1410}" type="slidenum">
              <a:rPr lang="pt-PT"/>
              <a:pPr>
                <a:defRPr/>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ítulo, Subtítulo e 3 Conteúdos">
    <p:spTree>
      <p:nvGrpSpPr>
        <p:cNvPr id="1" name=""/>
        <p:cNvGrpSpPr/>
        <p:nvPr/>
      </p:nvGrpSpPr>
      <p:grpSpPr>
        <a:xfrm>
          <a:off x="0" y="0"/>
          <a:ext cx="0" cy="0"/>
          <a:chOff x="0" y="0"/>
          <a:chExt cx="0" cy="0"/>
        </a:xfrm>
      </p:grpSpPr>
      <p:sp>
        <p:nvSpPr>
          <p:cNvPr id="2"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
        <p:nvSpPr>
          <p:cNvPr id="3" name="Content Placeholder 2"/>
          <p:cNvSpPr>
            <a:spLocks noGrp="1"/>
          </p:cNvSpPr>
          <p:nvPr>
            <p:ph idx="1"/>
          </p:nvPr>
        </p:nvSpPr>
        <p:spPr>
          <a:xfrm>
            <a:off x="304800" y="1260000"/>
            <a:ext cx="2988000" cy="4950000"/>
          </a:xfrm>
        </p:spPr>
        <p:txBody>
          <a:bodyPr/>
          <a:lstStyle>
            <a:lvl1pPr marL="0" indent="0">
              <a:lnSpc>
                <a:spcPct val="97000"/>
              </a:lnSpc>
              <a:spcBef>
                <a:spcPts val="749"/>
              </a:spcBef>
              <a:buNone/>
              <a:defRPr sz="1600" b="1"/>
            </a:lvl1pPr>
            <a:lvl2pPr marL="546100" indent="-279400">
              <a:lnSpc>
                <a:spcPct val="97000"/>
              </a:lnSpc>
              <a:spcBef>
                <a:spcPts val="749"/>
              </a:spcBef>
              <a:buFont typeface="Arial" pitchFamily="34" charset="0"/>
              <a:buChar char="•"/>
              <a:defRPr sz="1600"/>
            </a:lvl2pPr>
            <a:lvl3pPr marL="1079500" indent="-279400">
              <a:lnSpc>
                <a:spcPct val="97000"/>
              </a:lnSpc>
              <a:spcBef>
                <a:spcPts val="749"/>
              </a:spcBef>
              <a:buFont typeface="Century Gothic" pitchFamily="34" charset="0"/>
              <a:buChar char="−"/>
              <a:defRPr sz="1600"/>
            </a:lvl3pPr>
            <a:lvl4pPr marL="1625600" indent="-279400">
              <a:lnSpc>
                <a:spcPct val="97000"/>
              </a:lnSpc>
              <a:spcBef>
                <a:spcPts val="749"/>
              </a:spcBef>
              <a:buFont typeface="Century Gothic" pitchFamily="34" charset="0"/>
              <a:buChar char="∙"/>
              <a:defRPr sz="1600"/>
            </a:lvl4pPr>
            <a:lvl5pPr marL="2146300" indent="-266700">
              <a:lnSpc>
                <a:spcPct val="97000"/>
              </a:lnSpc>
              <a:spcBef>
                <a:spcPts val="749"/>
              </a:spcBef>
              <a:buSzPct val="75000"/>
              <a:buFont typeface="Century Gothic" pitchFamily="34" charset="0"/>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9" name="Text Placeholder 8"/>
          <p:cNvSpPr>
            <a:spLocks noGrp="1"/>
          </p:cNvSpPr>
          <p:nvPr>
            <p:ph type="body" sz="quarter" idx="13"/>
          </p:nvPr>
        </p:nvSpPr>
        <p:spPr>
          <a:xfrm>
            <a:off x="309563" y="658800"/>
            <a:ext cx="9358312" cy="288000"/>
          </a:xfrm>
        </p:spPr>
        <p:txBody>
          <a:bodyPr tIns="0" bIns="0" anchor="b">
            <a:normAutofit/>
          </a:bodyPr>
          <a:lstStyle>
            <a:lvl1pPr>
              <a:buNone/>
              <a:defRPr sz="1600" b="0"/>
            </a:lvl1pPr>
            <a:lvl5pPr>
              <a:buNone/>
              <a:defRPr/>
            </a:lvl5pPr>
          </a:lstStyle>
          <a:p>
            <a:pPr lvl="0"/>
            <a:r>
              <a:rPr lang="en-US" smtClean="0"/>
              <a:t>Click to edit Master text styles</a:t>
            </a:r>
          </a:p>
        </p:txBody>
      </p:sp>
      <p:sp>
        <p:nvSpPr>
          <p:cNvPr id="8" name="Content Placeholder 7"/>
          <p:cNvSpPr>
            <a:spLocks noGrp="1"/>
          </p:cNvSpPr>
          <p:nvPr>
            <p:ph sz="quarter" idx="14"/>
          </p:nvPr>
        </p:nvSpPr>
        <p:spPr>
          <a:xfrm>
            <a:off x="3452802" y="1260000"/>
            <a:ext cx="2988000" cy="495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11" name="Content Placeholder 10"/>
          <p:cNvSpPr>
            <a:spLocks noGrp="1"/>
          </p:cNvSpPr>
          <p:nvPr>
            <p:ph sz="quarter" idx="15"/>
          </p:nvPr>
        </p:nvSpPr>
        <p:spPr>
          <a:xfrm>
            <a:off x="6596074" y="1260000"/>
            <a:ext cx="2988000" cy="4950000"/>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7" name="Slide Number Placeholder 5"/>
          <p:cNvSpPr>
            <a:spLocks noGrp="1"/>
          </p:cNvSpPr>
          <p:nvPr>
            <p:ph type="sldNum" sz="quarter" idx="16"/>
          </p:nvPr>
        </p:nvSpPr>
        <p:spPr/>
        <p:txBody>
          <a:bodyPr/>
          <a:lstStyle>
            <a:lvl1pPr>
              <a:defRPr/>
            </a:lvl1pPr>
          </a:lstStyle>
          <a:p>
            <a:pPr>
              <a:defRPr/>
            </a:pPr>
            <a:fld id="{F17B8575-2D11-428A-8CD9-BEEE8BF58564}" type="slidenum">
              <a:rPr lang="pt-PT"/>
              <a:pPr>
                <a:defRPr/>
              </a:pPr>
              <a:t>‹#›</a:t>
            </a:fld>
            <a:endParaRPr lang="pt-P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ítulo e Conteúdo">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60000"/>
            <a:ext cx="9359900" cy="4950000"/>
          </a:xfrm>
        </p:spPr>
        <p:txBody>
          <a:bodyPr/>
          <a:lstStyle>
            <a:lvl1pPr>
              <a:buNone/>
              <a:defRPr sz="1600" b="1"/>
            </a:lvl1pPr>
            <a:lvl2pPr marL="533400" indent="-203200">
              <a:buFont typeface="Arial" pitchFamily="34" charset="0"/>
              <a:buChar char="•"/>
              <a:defRPr sz="1600"/>
            </a:lvl2pPr>
            <a:lvl3pPr marL="901700" indent="-228600">
              <a:defRPr sz="1600"/>
            </a:lvl3pPr>
            <a:lvl4pPr marL="1257300" indent="-228600">
              <a:buFont typeface="Arial" pitchFamily="34" charset="0"/>
              <a:buChar char="•"/>
              <a:defRPr sz="1600"/>
            </a:lvl4pPr>
            <a:lvl5pPr marL="1612900" indent="-228600">
              <a:buFont typeface="Arial" pitchFamily="34" charset="0"/>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dirty="0"/>
          </a:p>
        </p:txBody>
      </p:sp>
      <p:sp>
        <p:nvSpPr>
          <p:cNvPr id="10"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
        <p:nvSpPr>
          <p:cNvPr id="4" name="Slide Number Placeholder 5"/>
          <p:cNvSpPr>
            <a:spLocks noGrp="1"/>
          </p:cNvSpPr>
          <p:nvPr>
            <p:ph type="sldNum" sz="quarter" idx="10"/>
          </p:nvPr>
        </p:nvSpPr>
        <p:spPr/>
        <p:txBody>
          <a:bodyPr/>
          <a:lstStyle>
            <a:lvl1pPr>
              <a:defRPr/>
            </a:lvl1pPr>
          </a:lstStyle>
          <a:p>
            <a:pPr>
              <a:defRPr/>
            </a:pPr>
            <a:fld id="{0554186A-F19B-4FBA-9CC0-77BA8EEB32FF}" type="slidenum">
              <a:rPr lang="pt-PT"/>
              <a:pPr>
                <a:defRPr/>
              </a:pPr>
              <a:t>‹#›</a:t>
            </a:fld>
            <a:endParaRPr lang="pt-P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ítulo e Subtítulo">
    <p:spTree>
      <p:nvGrpSpPr>
        <p:cNvPr id="1" name=""/>
        <p:cNvGrpSpPr/>
        <p:nvPr/>
      </p:nvGrpSpPr>
      <p:grpSpPr>
        <a:xfrm>
          <a:off x="0" y="0"/>
          <a:ext cx="0" cy="0"/>
          <a:chOff x="0" y="0"/>
          <a:chExt cx="0" cy="0"/>
        </a:xfrm>
      </p:grpSpPr>
      <p:sp>
        <p:nvSpPr>
          <p:cNvPr id="11"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
        <p:nvSpPr>
          <p:cNvPr id="12" name="Text Placeholder 8"/>
          <p:cNvSpPr>
            <a:spLocks noGrp="1"/>
          </p:cNvSpPr>
          <p:nvPr>
            <p:ph type="body" sz="quarter" idx="13"/>
          </p:nvPr>
        </p:nvSpPr>
        <p:spPr>
          <a:xfrm>
            <a:off x="309563" y="658800"/>
            <a:ext cx="9358312" cy="288000"/>
          </a:xfrm>
        </p:spPr>
        <p:txBody>
          <a:bodyPr tIns="0" bIns="0" anchor="b">
            <a:normAutofit/>
          </a:bodyPr>
          <a:lstStyle>
            <a:lvl1pPr>
              <a:buNone/>
              <a:defRPr sz="1600" b="0"/>
            </a:lvl1pPr>
            <a:lvl5pPr>
              <a:buNone/>
              <a:defRPr/>
            </a:lvl5pPr>
          </a:lstStyle>
          <a:p>
            <a:pPr lvl="0"/>
            <a:r>
              <a:rPr lang="en-US" smtClean="0"/>
              <a:t>Click to edit Master text styles</a:t>
            </a:r>
          </a:p>
        </p:txBody>
      </p:sp>
      <p:sp>
        <p:nvSpPr>
          <p:cNvPr id="4" name="Slide Number Placeholder 5"/>
          <p:cNvSpPr>
            <a:spLocks noGrp="1"/>
          </p:cNvSpPr>
          <p:nvPr>
            <p:ph type="sldNum" sz="quarter" idx="14"/>
          </p:nvPr>
        </p:nvSpPr>
        <p:spPr/>
        <p:txBody>
          <a:bodyPr/>
          <a:lstStyle>
            <a:lvl1pPr>
              <a:defRPr/>
            </a:lvl1pPr>
          </a:lstStyle>
          <a:p>
            <a:pPr>
              <a:defRPr/>
            </a:pPr>
            <a:fld id="{443685B5-8A7B-45E6-A345-B5308C26007D}" type="slidenum">
              <a:rPr lang="pt-PT"/>
              <a:pPr>
                <a:defRPr/>
              </a:pPr>
              <a:t>‹#›</a:t>
            </a:fld>
            <a:endParaRPr lang="pt-P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penas Título">
    <p:spTree>
      <p:nvGrpSpPr>
        <p:cNvPr id="1" name=""/>
        <p:cNvGrpSpPr/>
        <p:nvPr/>
      </p:nvGrpSpPr>
      <p:grpSpPr>
        <a:xfrm>
          <a:off x="0" y="0"/>
          <a:ext cx="0" cy="0"/>
          <a:chOff x="0" y="0"/>
          <a:chExt cx="0" cy="0"/>
        </a:xfrm>
      </p:grpSpPr>
      <p:sp>
        <p:nvSpPr>
          <p:cNvPr id="11"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
        <p:nvSpPr>
          <p:cNvPr id="3" name="Slide Number Placeholder 5"/>
          <p:cNvSpPr>
            <a:spLocks noGrp="1"/>
          </p:cNvSpPr>
          <p:nvPr>
            <p:ph type="sldNum" sz="quarter" idx="10"/>
          </p:nvPr>
        </p:nvSpPr>
        <p:spPr/>
        <p:txBody>
          <a:bodyPr/>
          <a:lstStyle>
            <a:lvl1pPr>
              <a:defRPr/>
            </a:lvl1pPr>
          </a:lstStyle>
          <a:p>
            <a:pPr>
              <a:defRPr/>
            </a:pPr>
            <a:fld id="{748BD504-41EB-4163-BF26-F37E083BB8A2}" type="slidenum">
              <a:rPr lang="pt-PT"/>
              <a:pPr>
                <a:defRPr/>
              </a:pPr>
              <a:t>‹#›</a:t>
            </a:fld>
            <a:endParaRPr lang="pt-P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azio">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8395CB2D-56E3-4D52-9A37-7A387EFD38ED}" type="slidenum">
              <a:rPr lang="pt-PT"/>
              <a:pPr>
                <a:defRPr/>
              </a:pPr>
              <a:t>‹#›</a:t>
            </a:fld>
            <a:endParaRPr lang="pt-P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p:txBody>
          <a:bodyPr/>
          <a:lstStyle>
            <a:lvl1pPr>
              <a:defRPr/>
            </a:lvl1pPr>
          </a:lstStyle>
          <a:p>
            <a:pPr>
              <a:defRPr/>
            </a:pPr>
            <a:fld id="{34B8A283-4B66-413E-9136-5D26230175C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1469" y="333375"/>
            <a:ext cx="9363075" cy="304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71469" y="981075"/>
            <a:ext cx="9363075" cy="5543550"/>
          </a:xfrm>
        </p:spPr>
        <p:txBody>
          <a:bodyPr rtlCol="0">
            <a:normAutofit/>
          </a:bodyPr>
          <a:lstStyle/>
          <a:p>
            <a:pPr lvl="0"/>
            <a:endParaRPr lang="en-US" noProof="0" smtClean="0"/>
          </a:p>
        </p:txBody>
      </p:sp>
      <p:sp>
        <p:nvSpPr>
          <p:cNvPr id="4" name="Rectangle 8"/>
          <p:cNvSpPr>
            <a:spLocks noGrp="1" noChangeArrowheads="1"/>
          </p:cNvSpPr>
          <p:nvPr>
            <p:ph type="sldNum" sz="quarter" idx="10"/>
          </p:nvPr>
        </p:nvSpPr>
        <p:spPr/>
        <p:txBody>
          <a:bodyPr/>
          <a:lstStyle>
            <a:lvl1pPr>
              <a:defRPr/>
            </a:lvl1pPr>
          </a:lstStyle>
          <a:p>
            <a:pPr>
              <a:defRPr/>
            </a:pPr>
            <a:fld id="{7601BE7A-7CC8-4171-81A8-384660B3654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DepartmentShape" descr="D:\Documentacao\EDP\Images\Logos\EDPInovacaoLogo.png"/>
          <p:cNvPicPr>
            <a:picLocks noChangeAspect="1" noChangeArrowheads="1"/>
          </p:cNvPicPr>
          <p:nvPr userDrawn="1"/>
        </p:nvPicPr>
        <p:blipFill>
          <a:blip r:embed="rId2" cstate="print"/>
          <a:srcRect/>
          <a:stretch>
            <a:fillRect/>
          </a:stretch>
        </p:blipFill>
        <p:spPr bwMode="auto">
          <a:xfrm>
            <a:off x="9251950" y="74613"/>
            <a:ext cx="547688" cy="401637"/>
          </a:xfrm>
          <a:prstGeom prst="rect">
            <a:avLst/>
          </a:prstGeom>
          <a:noFill/>
          <a:ln w="9525">
            <a:noFill/>
            <a:miter lim="800000"/>
            <a:headEnd/>
            <a:tailEnd/>
          </a:ln>
        </p:spPr>
      </p:pic>
      <p:sp>
        <p:nvSpPr>
          <p:cNvPr id="3074" name="Rectangle 2"/>
          <p:cNvSpPr>
            <a:spLocks noGrp="1" noChangeArrowheads="1"/>
          </p:cNvSpPr>
          <p:nvPr>
            <p:ph type="ctrTitle"/>
          </p:nvPr>
        </p:nvSpPr>
        <p:spPr>
          <a:xfrm>
            <a:off x="1784350" y="1916113"/>
            <a:ext cx="7632700" cy="935037"/>
          </a:xfrm>
        </p:spPr>
        <p:txBody>
          <a:bodyPr anchor="t"/>
          <a:lstStyle>
            <a:lvl1pPr>
              <a:defRPr/>
            </a:lvl1pPr>
          </a:lstStyle>
          <a:p>
            <a:r>
              <a:rPr lang="en-US"/>
              <a:t>Click to edit Title</a:t>
            </a:r>
          </a:p>
        </p:txBody>
      </p:sp>
      <p:sp>
        <p:nvSpPr>
          <p:cNvPr id="3075" name="Rectangle 3"/>
          <p:cNvSpPr>
            <a:spLocks noGrp="1" noChangeArrowheads="1"/>
          </p:cNvSpPr>
          <p:nvPr>
            <p:ph type="subTitle" idx="1"/>
          </p:nvPr>
        </p:nvSpPr>
        <p:spPr>
          <a:xfrm>
            <a:off x="1784350" y="2989263"/>
            <a:ext cx="7632700" cy="935037"/>
          </a:xfrm>
          <a:ln w="9525"/>
        </p:spPr>
        <p:txBody>
          <a:bodyPr lIns="91440" tIns="45720" rIns="91440" bIns="45720"/>
          <a:lstStyle>
            <a:lvl1pPr>
              <a:defRPr sz="2000" b="0"/>
            </a:lvl1pPr>
          </a:lstStyle>
          <a:p>
            <a:r>
              <a:rPr lang="en-US"/>
              <a:t>Click to edit Subtitle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apa da Apresentação 2">
    <p:spTree>
      <p:nvGrpSpPr>
        <p:cNvPr id="1" name=""/>
        <p:cNvGrpSpPr/>
        <p:nvPr/>
      </p:nvGrpSpPr>
      <p:grpSpPr>
        <a:xfrm>
          <a:off x="0" y="0"/>
          <a:ext cx="0" cy="0"/>
          <a:chOff x="0" y="0"/>
          <a:chExt cx="0" cy="0"/>
        </a:xfrm>
      </p:grpSpPr>
      <p:sp>
        <p:nvSpPr>
          <p:cNvPr id="5" name="TextBox 4"/>
          <p:cNvSpPr txBox="1"/>
          <p:nvPr/>
        </p:nvSpPr>
        <p:spPr>
          <a:xfrm>
            <a:off x="287338" y="6572250"/>
            <a:ext cx="1244600" cy="215900"/>
          </a:xfrm>
          <a:prstGeom prst="rect">
            <a:avLst/>
          </a:prstGeom>
          <a:noFill/>
        </p:spPr>
        <p:txBody>
          <a:bodyPr wrap="none" anchor="b">
            <a:spAutoFit/>
          </a:bodyPr>
          <a:lstStyle/>
          <a:p>
            <a:pPr>
              <a:defRPr/>
            </a:pPr>
            <a:r>
              <a:rPr lang="pt-PT" sz="800" dirty="0">
                <a:latin typeface="Calibri" pitchFamily="34" charset="0"/>
                <a:cs typeface="Calibri" pitchFamily="34" charset="0"/>
              </a:rPr>
              <a:t>&lt;&lt;Nome Do Documento&gt;</a:t>
            </a:r>
          </a:p>
        </p:txBody>
      </p:sp>
      <p:pic>
        <p:nvPicPr>
          <p:cNvPr id="6" name="Picture 2"/>
          <p:cNvPicPr>
            <a:picLocks noChangeAspect="1" noChangeArrowheads="1"/>
          </p:cNvPicPr>
          <p:nvPr/>
        </p:nvPicPr>
        <p:blipFill>
          <a:blip r:embed="rId2" cstate="print"/>
          <a:srcRect/>
          <a:stretch>
            <a:fillRect/>
          </a:stretch>
        </p:blipFill>
        <p:spPr bwMode="auto">
          <a:xfrm>
            <a:off x="8099425" y="360363"/>
            <a:ext cx="1562100" cy="1447800"/>
          </a:xfrm>
          <a:prstGeom prst="rect">
            <a:avLst/>
          </a:prstGeom>
          <a:noFill/>
          <a:ln w="9525">
            <a:noFill/>
            <a:miter lim="800000"/>
            <a:headEnd/>
            <a:tailEnd/>
          </a:ln>
        </p:spPr>
      </p:pic>
      <p:sp>
        <p:nvSpPr>
          <p:cNvPr id="11" name="Rectangle 2"/>
          <p:cNvSpPr>
            <a:spLocks noGrp="1" noChangeArrowheads="1"/>
          </p:cNvSpPr>
          <p:nvPr>
            <p:ph type="ctrTitle"/>
          </p:nvPr>
        </p:nvSpPr>
        <p:spPr>
          <a:xfrm>
            <a:off x="720000" y="2880000"/>
            <a:ext cx="8100000" cy="935037"/>
          </a:xfrm>
        </p:spPr>
        <p:txBody>
          <a:bodyPr anchor="t"/>
          <a:lstStyle>
            <a:lvl1pPr>
              <a:defRPr/>
            </a:lvl1pPr>
          </a:lstStyle>
          <a:p>
            <a:r>
              <a:rPr lang="en-US" smtClean="0"/>
              <a:t>Click to edit Master title style</a:t>
            </a:r>
            <a:endParaRPr lang="en-US" dirty="0"/>
          </a:p>
        </p:txBody>
      </p:sp>
      <p:sp>
        <p:nvSpPr>
          <p:cNvPr id="12" name="Rectangle 3"/>
          <p:cNvSpPr>
            <a:spLocks noGrp="1" noChangeArrowheads="1"/>
          </p:cNvSpPr>
          <p:nvPr>
            <p:ph type="subTitle" idx="1"/>
          </p:nvPr>
        </p:nvSpPr>
        <p:spPr>
          <a:xfrm>
            <a:off x="720000" y="3960000"/>
            <a:ext cx="8100000" cy="935037"/>
          </a:xfrm>
          <a:ln w="9525"/>
        </p:spPr>
        <p:txBody>
          <a:bodyPr/>
          <a:lstStyle>
            <a:lvl1pPr>
              <a:buNone/>
              <a:defRPr sz="2000" b="0"/>
            </a:lvl1pPr>
          </a:lstStyle>
          <a:p>
            <a:r>
              <a:rPr lang="en-US" smtClean="0"/>
              <a:t>Click to edit Master subtitle style</a:t>
            </a:r>
            <a:endParaRPr lang="en-US" dirty="0"/>
          </a:p>
        </p:txBody>
      </p:sp>
      <p:sp>
        <p:nvSpPr>
          <p:cNvPr id="8" name="Text Placeholder 7"/>
          <p:cNvSpPr>
            <a:spLocks noGrp="1"/>
          </p:cNvSpPr>
          <p:nvPr>
            <p:ph type="body" sz="quarter" idx="11"/>
          </p:nvPr>
        </p:nvSpPr>
        <p:spPr>
          <a:xfrm>
            <a:off x="720000" y="5040000"/>
            <a:ext cx="8100000" cy="360000"/>
          </a:xfrm>
        </p:spPr>
        <p:txBody>
          <a:bodyPr/>
          <a:lstStyle>
            <a:lvl1pPr>
              <a:defRPr b="0"/>
            </a:lvl1pPr>
          </a:lstStyle>
          <a:p>
            <a:pPr lvl="0"/>
            <a:r>
              <a:rPr lang="en-US" smtClean="0"/>
              <a:t>Click to edit Master text styles</a:t>
            </a:r>
          </a:p>
        </p:txBody>
      </p:sp>
      <p:sp>
        <p:nvSpPr>
          <p:cNvPr id="7" name="Slide Number Placeholder 4"/>
          <p:cNvSpPr>
            <a:spLocks noGrp="1"/>
          </p:cNvSpPr>
          <p:nvPr>
            <p:ph type="sldNum" sz="quarter" idx="12"/>
          </p:nvPr>
        </p:nvSpPr>
        <p:spPr/>
        <p:txBody>
          <a:bodyPr/>
          <a:lstStyle>
            <a:lvl1pPr>
              <a:defRPr/>
            </a:lvl1pPr>
          </a:lstStyle>
          <a:p>
            <a:pPr>
              <a:defRPr/>
            </a:pPr>
            <a:fld id="{67B326EB-9445-420B-BADA-6DBC8CC5A4FD}" type="slidenum">
              <a:rPr lang="pt-PT"/>
              <a:pPr>
                <a:defRPr/>
              </a:pPr>
              <a:t>‹#›</a:t>
            </a:fld>
            <a:endParaRPr lang="pt-P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295617"/>
            <a:ext cx="8420100" cy="32316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47651" y="1295400"/>
            <a:ext cx="4593564" cy="130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6314" y="1295400"/>
            <a:ext cx="4595283" cy="130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Rectangle 2" hidden="1"/>
          <p:cNvGraphicFramePr>
            <a:graphicFrameLocks/>
          </p:cNvGraphicFramePr>
          <p:nvPr/>
        </p:nvGraphicFramePr>
        <p:xfrm>
          <a:off x="6350" y="0"/>
          <a:ext cx="161925" cy="161925"/>
        </p:xfrm>
        <a:graphic>
          <a:graphicData uri="http://schemas.openxmlformats.org/presentationml/2006/ole">
            <p:oleObj spid="_x0000_s97282" name="think-cell Slide" r:id="rId10" imgW="0" imgH="0" progId="">
              <p:embed/>
            </p:oleObj>
          </a:graphicData>
        </a:graphic>
      </p:graphicFrame>
      <p:pic>
        <p:nvPicPr>
          <p:cNvPr id="5" name="Picture 1112" descr="EDP_2011"/>
          <p:cNvPicPr>
            <a:picLocks noChangeAspect="1" noChangeArrowheads="1"/>
          </p:cNvPicPr>
          <p:nvPr userDrawn="1">
            <p:custDataLst>
              <p:tags r:id="rId2"/>
            </p:custDataLst>
          </p:nvPr>
        </p:nvPicPr>
        <p:blipFill>
          <a:blip r:embed="rId11" cstate="print"/>
          <a:srcRect l="21687" r="21687"/>
          <a:stretch>
            <a:fillRect/>
          </a:stretch>
        </p:blipFill>
        <p:spPr bwMode="auto">
          <a:xfrm>
            <a:off x="8256588" y="0"/>
            <a:ext cx="1649412" cy="1901825"/>
          </a:xfrm>
          <a:prstGeom prst="rect">
            <a:avLst/>
          </a:prstGeom>
          <a:noFill/>
          <a:ln w="9525">
            <a:noFill/>
            <a:miter lim="800000"/>
            <a:headEnd/>
            <a:tailEnd/>
          </a:ln>
        </p:spPr>
      </p:pic>
      <p:sp>
        <p:nvSpPr>
          <p:cNvPr id="6" name="Working Draft" hidden="1"/>
          <p:cNvSpPr txBox="1">
            <a:spLocks noChangeArrowheads="1"/>
          </p:cNvSpPr>
          <p:nvPr>
            <p:custDataLst>
              <p:tags r:id="rId3"/>
            </p:custDataLst>
          </p:nvPr>
        </p:nvSpPr>
        <p:spPr bwMode="auto">
          <a:xfrm>
            <a:off x="252413" y="625475"/>
            <a:ext cx="3173412" cy="155575"/>
          </a:xfrm>
          <a:prstGeom prst="rect">
            <a:avLst/>
          </a:prstGeom>
          <a:noFill/>
          <a:ln w="9525">
            <a:noFill/>
            <a:miter lim="800000"/>
            <a:headEnd/>
            <a:tailEnd/>
          </a:ln>
          <a:effectLst/>
        </p:spPr>
        <p:txBody>
          <a:bodyPr wrap="none" lIns="0" tIns="0" rIns="0" bIns="0">
            <a:spAutoFit/>
          </a:bodyPr>
          <a:lstStyle/>
          <a:p>
            <a:pPr defTabSz="977900">
              <a:defRPr/>
            </a:pPr>
            <a:r>
              <a:rPr lang="en-US" sz="1100">
                <a:solidFill>
                  <a:srgbClr val="5F5F5F"/>
                </a:solidFill>
                <a:latin typeface="Calibri" pitchFamily="34" charset="0"/>
              </a:rPr>
              <a:t>Last Modified 19-09-2011 13:32:37 GMT Standard Time</a:t>
            </a:r>
            <a:endParaRPr lang="pt-PT" sz="1100">
              <a:solidFill>
                <a:srgbClr val="5F5F5F"/>
              </a:solidFill>
              <a:latin typeface="Calibri" pitchFamily="34" charset="0"/>
            </a:endParaRPr>
          </a:p>
        </p:txBody>
      </p:sp>
      <p:sp>
        <p:nvSpPr>
          <p:cNvPr id="7" name="Printed" hidden="1"/>
          <p:cNvSpPr txBox="1">
            <a:spLocks noChangeArrowheads="1"/>
          </p:cNvSpPr>
          <p:nvPr>
            <p:custDataLst>
              <p:tags r:id="rId4"/>
            </p:custDataLst>
          </p:nvPr>
        </p:nvSpPr>
        <p:spPr bwMode="auto">
          <a:xfrm>
            <a:off x="252413" y="847725"/>
            <a:ext cx="3125787" cy="155575"/>
          </a:xfrm>
          <a:prstGeom prst="rect">
            <a:avLst/>
          </a:prstGeom>
          <a:noFill/>
          <a:ln w="9525">
            <a:noFill/>
            <a:miter lim="800000"/>
            <a:headEnd/>
            <a:tailEnd/>
          </a:ln>
          <a:effectLst/>
        </p:spPr>
        <p:txBody>
          <a:bodyPr wrap="none" lIns="0" tIns="0" rIns="0" bIns="0">
            <a:spAutoFit/>
          </a:bodyPr>
          <a:lstStyle/>
          <a:p>
            <a:pPr defTabSz="977900">
              <a:defRPr/>
            </a:pPr>
            <a:r>
              <a:rPr lang="en-US" sz="1100">
                <a:solidFill>
                  <a:srgbClr val="5F5F5F"/>
                </a:solidFill>
                <a:latin typeface="Calibri" pitchFamily="34" charset="0"/>
              </a:rPr>
              <a:t>Printed 13-09-2011 09:22:27 GMT Standard Time</a:t>
            </a:r>
            <a:endParaRPr lang="pt-PT" sz="1100">
              <a:solidFill>
                <a:srgbClr val="5F5F5F"/>
              </a:solidFill>
              <a:latin typeface="Calibri" pitchFamily="34" charset="0"/>
            </a:endParaRPr>
          </a:p>
        </p:txBody>
      </p:sp>
      <p:sp>
        <p:nvSpPr>
          <p:cNvPr id="8" name="Working Draft Text" hidden="1"/>
          <p:cNvSpPr txBox="1">
            <a:spLocks noChangeArrowheads="1"/>
          </p:cNvSpPr>
          <p:nvPr>
            <p:custDataLst>
              <p:tags r:id="rId5"/>
            </p:custDataLst>
          </p:nvPr>
        </p:nvSpPr>
        <p:spPr bwMode="auto">
          <a:xfrm>
            <a:off x="252413" y="379413"/>
            <a:ext cx="1122362" cy="185737"/>
          </a:xfrm>
          <a:prstGeom prst="rect">
            <a:avLst/>
          </a:prstGeom>
          <a:noFill/>
          <a:ln w="9525">
            <a:noFill/>
            <a:miter lim="800000"/>
            <a:headEnd/>
            <a:tailEnd/>
          </a:ln>
          <a:effectLst/>
        </p:spPr>
        <p:txBody>
          <a:bodyPr wrap="none" lIns="0" tIns="0" rIns="0" bIns="0">
            <a:spAutoFit/>
          </a:bodyPr>
          <a:lstStyle/>
          <a:p>
            <a:pPr defTabSz="977900">
              <a:buSzPct val="120000"/>
              <a:defRPr/>
            </a:pPr>
            <a:r>
              <a:rPr lang="pt-PT" sz="1300">
                <a:solidFill>
                  <a:srgbClr val="5F5F5F"/>
                </a:solidFill>
                <a:latin typeface="Calibri" pitchFamily="34" charset="0"/>
              </a:rPr>
              <a:t>Working Draft    </a:t>
            </a:r>
          </a:p>
        </p:txBody>
      </p:sp>
      <p:grpSp>
        <p:nvGrpSpPr>
          <p:cNvPr id="9" name="McK Title Elements" hidden="1"/>
          <p:cNvGrpSpPr>
            <a:grpSpLocks/>
          </p:cNvGrpSpPr>
          <p:nvPr userDrawn="1">
            <p:custDataLst>
              <p:tags r:id="rId6"/>
            </p:custDataLst>
          </p:nvPr>
        </p:nvGrpSpPr>
        <p:grpSpPr bwMode="auto">
          <a:xfrm>
            <a:off x="736600" y="2187575"/>
            <a:ext cx="5557838" cy="4597400"/>
            <a:chOff x="420" y="1351"/>
            <a:chExt cx="3167" cy="2838"/>
          </a:xfrm>
        </p:grpSpPr>
        <p:sp>
          <p:nvSpPr>
            <p:cNvPr id="10" name="McK Confidential" hidden="1"/>
            <p:cNvSpPr txBox="1">
              <a:spLocks noChangeArrowheads="1"/>
            </p:cNvSpPr>
            <p:nvPr userDrawn="1"/>
          </p:nvSpPr>
          <p:spPr bwMode="auto">
            <a:xfrm>
              <a:off x="420" y="1351"/>
              <a:ext cx="936" cy="134"/>
            </a:xfrm>
            <a:prstGeom prst="rect">
              <a:avLst/>
            </a:prstGeom>
            <a:noFill/>
            <a:ln w="9525">
              <a:noFill/>
              <a:miter lim="800000"/>
              <a:headEnd/>
              <a:tailEnd/>
            </a:ln>
            <a:effectLst/>
          </p:spPr>
          <p:txBody>
            <a:bodyPr lIns="0" tIns="0" rIns="0" bIns="0">
              <a:spAutoFit/>
            </a:bodyPr>
            <a:lstStyle/>
            <a:p>
              <a:pPr algn="ctr">
                <a:defRPr/>
              </a:pPr>
              <a:endParaRPr lang="pt-PT" sz="1500">
                <a:solidFill>
                  <a:srgbClr val="000000"/>
                </a:solidFill>
                <a:latin typeface="Calibri" pitchFamily="34" charset="0"/>
              </a:endParaRPr>
            </a:p>
          </p:txBody>
        </p:sp>
        <p:sp>
          <p:nvSpPr>
            <p:cNvPr id="11" name="McK Document" hidden="1"/>
            <p:cNvSpPr txBox="1">
              <a:spLocks noChangeArrowheads="1"/>
            </p:cNvSpPr>
            <p:nvPr userDrawn="1"/>
          </p:nvSpPr>
          <p:spPr bwMode="auto">
            <a:xfrm>
              <a:off x="420" y="3049"/>
              <a:ext cx="3167" cy="122"/>
            </a:xfrm>
            <a:prstGeom prst="rect">
              <a:avLst/>
            </a:prstGeom>
            <a:noFill/>
            <a:ln w="9525">
              <a:noFill/>
              <a:miter lim="800000"/>
              <a:headEnd/>
              <a:tailEnd/>
            </a:ln>
            <a:effectLst/>
          </p:spPr>
          <p:txBody>
            <a:bodyPr lIns="0" tIns="0" rIns="0" bIns="0" anchor="b">
              <a:spAutoFit/>
            </a:bodyPr>
            <a:lstStyle/>
            <a:p>
              <a:pPr defTabSz="977900">
                <a:defRPr/>
              </a:pPr>
              <a:r>
                <a:rPr lang="pt-PT" sz="1500">
                  <a:solidFill>
                    <a:srgbClr val="5F5F5F"/>
                  </a:solidFill>
                  <a:latin typeface="Calibri" pitchFamily="34" charset="0"/>
                </a:rPr>
                <a:t>Document</a:t>
              </a:r>
            </a:p>
          </p:txBody>
        </p:sp>
        <p:sp>
          <p:nvSpPr>
            <p:cNvPr id="12" name="McK Date" hidden="1"/>
            <p:cNvSpPr txBox="1">
              <a:spLocks noChangeArrowheads="1"/>
            </p:cNvSpPr>
            <p:nvPr userDrawn="1"/>
          </p:nvSpPr>
          <p:spPr bwMode="auto">
            <a:xfrm>
              <a:off x="420" y="3219"/>
              <a:ext cx="3167" cy="134"/>
            </a:xfrm>
            <a:prstGeom prst="rect">
              <a:avLst/>
            </a:prstGeom>
            <a:noFill/>
            <a:ln w="9525">
              <a:noFill/>
              <a:miter lim="800000"/>
              <a:headEnd/>
              <a:tailEnd/>
            </a:ln>
            <a:effectLst/>
          </p:spPr>
          <p:txBody>
            <a:bodyPr lIns="0" tIns="0" rIns="0" bIns="0">
              <a:spAutoFit/>
            </a:bodyPr>
            <a:lstStyle/>
            <a:p>
              <a:pPr defTabSz="977900">
                <a:defRPr/>
              </a:pPr>
              <a:r>
                <a:rPr lang="pt-PT" sz="1500">
                  <a:solidFill>
                    <a:srgbClr val="5F5F5F"/>
                  </a:solidFill>
                  <a:latin typeface="Calibri" pitchFamily="34" charset="0"/>
                </a:rPr>
                <a:t>Data</a:t>
              </a:r>
            </a:p>
          </p:txBody>
        </p:sp>
        <p:sp>
          <p:nvSpPr>
            <p:cNvPr id="13" name="McK Disclaimer" hidden="1"/>
            <p:cNvSpPr>
              <a:spLocks noChangeArrowheads="1"/>
            </p:cNvSpPr>
            <p:nvPr userDrawn="1">
              <p:custDataLst>
                <p:tags r:id="rId8"/>
              </p:custDataLst>
            </p:nvPr>
          </p:nvSpPr>
          <p:spPr bwMode="auto">
            <a:xfrm>
              <a:off x="420" y="4103"/>
              <a:ext cx="2303" cy="86"/>
            </a:xfrm>
            <a:prstGeom prst="rect">
              <a:avLst/>
            </a:prstGeom>
            <a:noFill/>
            <a:ln w="9525">
              <a:noFill/>
              <a:miter lim="800000"/>
              <a:headEnd/>
              <a:tailEnd/>
            </a:ln>
            <a:effectLst/>
          </p:spPr>
          <p:txBody>
            <a:bodyPr lIns="0" tIns="0" rIns="0" bIns="0" anchor="b">
              <a:spAutoFit/>
            </a:bodyPr>
            <a:lstStyle/>
            <a:p>
              <a:pPr algn="ctr">
                <a:defRPr/>
              </a:pPr>
              <a:endParaRPr lang="pt-PT" sz="1500">
                <a:solidFill>
                  <a:srgbClr val="000000"/>
                </a:solidFill>
                <a:latin typeface="Calibri" pitchFamily="34" charset="0"/>
              </a:endParaRPr>
            </a:p>
          </p:txBody>
        </p:sp>
      </p:grpSp>
      <p:sp>
        <p:nvSpPr>
          <p:cNvPr id="14" name="LogoShape"/>
          <p:cNvSpPr txBox="1">
            <a:spLocks noChangeArrowheads="1"/>
          </p:cNvSpPr>
          <p:nvPr userDrawn="1"/>
        </p:nvSpPr>
        <p:spPr bwMode="auto">
          <a:xfrm>
            <a:off x="115888" y="6651625"/>
            <a:ext cx="1266825" cy="106363"/>
          </a:xfrm>
          <a:prstGeom prst="rect">
            <a:avLst/>
          </a:prstGeom>
          <a:noFill/>
          <a:ln w="9525">
            <a:noFill/>
            <a:miter lim="800000"/>
            <a:headEnd/>
            <a:tailEnd/>
          </a:ln>
        </p:spPr>
        <p:txBody>
          <a:bodyPr lIns="0" tIns="0" rIns="0" bIns="0" anchor="b">
            <a:spAutoFit/>
          </a:bodyPr>
          <a:lstStyle/>
          <a:p>
            <a:pPr>
              <a:defRPr/>
            </a:pPr>
            <a:r>
              <a:rPr lang="pt-PT" sz="700">
                <a:solidFill>
                  <a:srgbClr val="000000"/>
                </a:solidFill>
                <a:latin typeface="Calibri" pitchFamily="34" charset="0"/>
              </a:rPr>
              <a:t>&lt;&lt;Nome Departamento&gt;&gt;</a:t>
            </a:r>
          </a:p>
        </p:txBody>
      </p:sp>
      <p:sp>
        <p:nvSpPr>
          <p:cNvPr id="13314" name="Rectangle 1026"/>
          <p:cNvSpPr>
            <a:spLocks noGrp="1" noChangeArrowheads="1"/>
          </p:cNvSpPr>
          <p:nvPr>
            <p:ph type="ctrTitle"/>
          </p:nvPr>
        </p:nvSpPr>
        <p:spPr>
          <a:xfrm>
            <a:off x="736600" y="2736850"/>
            <a:ext cx="5064125" cy="1066800"/>
          </a:xfrm>
        </p:spPr>
        <p:txBody>
          <a:bodyPr anchor="t"/>
          <a:lstStyle>
            <a:lvl1pPr>
              <a:defRPr sz="3500" b="0"/>
            </a:lvl1pPr>
          </a:lstStyle>
          <a:p>
            <a:r>
              <a:rPr lang="pt-PT"/>
              <a:t>Click to edit Master title style</a:t>
            </a:r>
          </a:p>
        </p:txBody>
      </p:sp>
      <p:sp>
        <p:nvSpPr>
          <p:cNvPr id="13315" name="Rectangle 1027"/>
          <p:cNvSpPr>
            <a:spLocks noGrp="1" noChangeArrowheads="1"/>
          </p:cNvSpPr>
          <p:nvPr>
            <p:ph type="subTitle" idx="1"/>
          </p:nvPr>
        </p:nvSpPr>
        <p:spPr>
          <a:xfrm>
            <a:off x="736600" y="3962400"/>
            <a:ext cx="5064125" cy="228600"/>
          </a:xfrm>
        </p:spPr>
        <p:txBody>
          <a:bodyPr/>
          <a:lstStyle>
            <a:lvl1pPr>
              <a:defRPr sz="1500"/>
            </a:lvl1pPr>
          </a:lstStyle>
          <a:p>
            <a:r>
              <a:rPr lang="pt-PT"/>
              <a:t>Click to edit Master subtitle style</a:t>
            </a:r>
          </a:p>
        </p:txBody>
      </p:sp>
      <p:sp>
        <p:nvSpPr>
          <p:cNvPr id="15" name="doc id"/>
          <p:cNvSpPr>
            <a:spLocks noGrp="1" noChangeArrowheads="1"/>
          </p:cNvSpPr>
          <p:nvPr>
            <p:ph type="ftr" sz="quarter" idx="10"/>
            <p:custDataLst>
              <p:tags r:id="rId7"/>
            </p:custDataLst>
          </p:nvPr>
        </p:nvSpPr>
        <p:spPr>
          <a:xfrm>
            <a:off x="9337675" y="34925"/>
            <a:ext cx="325438" cy="125413"/>
          </a:xfrm>
          <a:prstGeom prst="rect">
            <a:avLst/>
          </a:prstGeom>
        </p:spPr>
        <p:txBody>
          <a:bodyPr vert="horz" wrap="square" lIns="91440" tIns="45720" rIns="91440" bIns="45720" numCol="1" anchor="t" anchorCtr="0" compatLnSpc="1">
            <a:prstTxWarp prst="textNoShape">
              <a:avLst/>
            </a:prstTxWarp>
          </a:bodyPr>
          <a:lstStyle>
            <a:lvl1pPr algn="ctr">
              <a:defRPr sz="17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Rectangle 2" hidden="1"/>
          <p:cNvGraphicFramePr>
            <a:graphicFrameLocks/>
          </p:cNvGraphicFramePr>
          <p:nvPr/>
        </p:nvGraphicFramePr>
        <p:xfrm>
          <a:off x="6350" y="0"/>
          <a:ext cx="161925" cy="161925"/>
        </p:xfrm>
        <a:graphic>
          <a:graphicData uri="http://schemas.openxmlformats.org/presentationml/2006/ole">
            <p:oleObj spid="_x0000_s98306" name="think-cell Slide" r:id="rId22" imgW="0" imgH="0" progId="">
              <p:embed/>
            </p:oleObj>
          </a:graphicData>
        </a:graphic>
      </p:graphicFrame>
      <p:pic>
        <p:nvPicPr>
          <p:cNvPr id="5"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6" name="McK Slide Elements"/>
          <p:cNvGrpSpPr>
            <a:grpSpLocks/>
          </p:cNvGrpSpPr>
          <p:nvPr userDrawn="1"/>
        </p:nvGrpSpPr>
        <p:grpSpPr bwMode="auto">
          <a:xfrm>
            <a:off x="250825" y="1017588"/>
            <a:ext cx="8990013" cy="5238750"/>
            <a:chOff x="158" y="641"/>
            <a:chExt cx="5663" cy="3300"/>
          </a:xfrm>
        </p:grpSpPr>
        <p:sp>
          <p:nvSpPr>
            <p:cNvPr id="7"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8"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9"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0"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1" name="McK Legend Boxes" hidden="1"/>
          <p:cNvGrpSpPr>
            <a:grpSpLocks/>
          </p:cNvGrpSpPr>
          <p:nvPr>
            <p:custDataLst>
              <p:tags r:id="rId5"/>
            </p:custDataLst>
          </p:nvPr>
        </p:nvGrpSpPr>
        <p:grpSpPr bwMode="auto">
          <a:xfrm>
            <a:off x="8837613" y="1073150"/>
            <a:ext cx="746125" cy="931863"/>
            <a:chOff x="4993" y="556"/>
            <a:chExt cx="425" cy="575"/>
          </a:xfrm>
        </p:grpSpPr>
        <p:sp>
          <p:nvSpPr>
            <p:cNvPr id="12"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3"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7"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0"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1"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1"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2"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2" name="Group 52" hidden="1"/>
            <p:cNvGrpSpPr>
              <a:grpSpLocks/>
            </p:cNvGrpSpPr>
            <p:nvPr userDrawn="1">
              <p:custDataLst>
                <p:tags r:id="rId13"/>
              </p:custDataLst>
            </p:nvPr>
          </p:nvGrpSpPr>
          <p:grpSpPr bwMode="auto">
            <a:xfrm>
              <a:off x="4997" y="328"/>
              <a:ext cx="116" cy="113"/>
              <a:chOff x="1104" y="1910"/>
              <a:chExt cx="204" cy="201"/>
            </a:xfrm>
          </p:grpSpPr>
          <p:sp>
            <p:nvSpPr>
              <p:cNvPr id="29"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0"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3"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4"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6"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7"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8"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3" name="McK Legend Lines" hidden="1"/>
          <p:cNvGrpSpPr>
            <a:grpSpLocks/>
          </p:cNvGrpSpPr>
          <p:nvPr>
            <p:custDataLst>
              <p:tags r:id="rId7"/>
            </p:custDataLst>
          </p:nvPr>
        </p:nvGrpSpPr>
        <p:grpSpPr bwMode="auto">
          <a:xfrm>
            <a:off x="8718550" y="1073150"/>
            <a:ext cx="865188" cy="925513"/>
            <a:chOff x="4902" y="1143"/>
            <a:chExt cx="513" cy="594"/>
          </a:xfrm>
        </p:grpSpPr>
        <p:sp>
          <p:nvSpPr>
            <p:cNvPr id="34"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5"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8"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39"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0"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1"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2" name="McK Work area" hidden="1"/>
          <p:cNvGrpSpPr>
            <a:grpSpLocks/>
          </p:cNvGrpSpPr>
          <p:nvPr userDrawn="1">
            <p:custDataLst>
              <p:tags r:id="rId8"/>
            </p:custDataLst>
          </p:nvPr>
        </p:nvGrpSpPr>
        <p:grpSpPr bwMode="auto">
          <a:xfrm>
            <a:off x="0" y="1285875"/>
            <a:ext cx="9906000" cy="5448300"/>
            <a:chOff x="0" y="0"/>
            <a:chExt cx="5645" cy="4234"/>
          </a:xfrm>
        </p:grpSpPr>
        <p:sp>
          <p:nvSpPr>
            <p:cNvPr id="43"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4"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7"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8"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49"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9A39EC55-D773-48FF-A4B0-7F019F0E54BE}"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0"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3"/>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Rectangle 2" hidden="1"/>
          <p:cNvGraphicFramePr>
            <a:graphicFrameLocks/>
          </p:cNvGraphicFramePr>
          <p:nvPr/>
        </p:nvGraphicFramePr>
        <p:xfrm>
          <a:off x="6350" y="0"/>
          <a:ext cx="161925" cy="161925"/>
        </p:xfrm>
        <a:graphic>
          <a:graphicData uri="http://schemas.openxmlformats.org/presentationml/2006/ole">
            <p:oleObj spid="_x0000_s99330" name="think-cell Slide" r:id="rId22" imgW="0" imgH="0" progId="">
              <p:embed/>
            </p:oleObj>
          </a:graphicData>
        </a:graphic>
      </p:graphicFrame>
      <p:pic>
        <p:nvPicPr>
          <p:cNvPr id="5"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6" name="McK Slide Elements"/>
          <p:cNvGrpSpPr>
            <a:grpSpLocks/>
          </p:cNvGrpSpPr>
          <p:nvPr userDrawn="1"/>
        </p:nvGrpSpPr>
        <p:grpSpPr bwMode="auto">
          <a:xfrm>
            <a:off x="250825" y="1017588"/>
            <a:ext cx="8990013" cy="5238750"/>
            <a:chOff x="158" y="641"/>
            <a:chExt cx="5663" cy="3300"/>
          </a:xfrm>
        </p:grpSpPr>
        <p:sp>
          <p:nvSpPr>
            <p:cNvPr id="7"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8"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9"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0"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1" name="McK Legend Boxes" hidden="1"/>
          <p:cNvGrpSpPr>
            <a:grpSpLocks/>
          </p:cNvGrpSpPr>
          <p:nvPr>
            <p:custDataLst>
              <p:tags r:id="rId5"/>
            </p:custDataLst>
          </p:nvPr>
        </p:nvGrpSpPr>
        <p:grpSpPr bwMode="auto">
          <a:xfrm>
            <a:off x="8837613" y="1073150"/>
            <a:ext cx="746125" cy="931863"/>
            <a:chOff x="4993" y="556"/>
            <a:chExt cx="425" cy="575"/>
          </a:xfrm>
        </p:grpSpPr>
        <p:sp>
          <p:nvSpPr>
            <p:cNvPr id="12"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3"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7"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0"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1"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1"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2"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2" name="Group 52" hidden="1"/>
            <p:cNvGrpSpPr>
              <a:grpSpLocks/>
            </p:cNvGrpSpPr>
            <p:nvPr userDrawn="1">
              <p:custDataLst>
                <p:tags r:id="rId13"/>
              </p:custDataLst>
            </p:nvPr>
          </p:nvGrpSpPr>
          <p:grpSpPr bwMode="auto">
            <a:xfrm>
              <a:off x="4997" y="328"/>
              <a:ext cx="116" cy="113"/>
              <a:chOff x="1104" y="1910"/>
              <a:chExt cx="204" cy="201"/>
            </a:xfrm>
          </p:grpSpPr>
          <p:sp>
            <p:nvSpPr>
              <p:cNvPr id="29"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0"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3"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4"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6"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7"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8"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3" name="McK Legend Lines" hidden="1"/>
          <p:cNvGrpSpPr>
            <a:grpSpLocks/>
          </p:cNvGrpSpPr>
          <p:nvPr>
            <p:custDataLst>
              <p:tags r:id="rId7"/>
            </p:custDataLst>
          </p:nvPr>
        </p:nvGrpSpPr>
        <p:grpSpPr bwMode="auto">
          <a:xfrm>
            <a:off x="8718550" y="1073150"/>
            <a:ext cx="865188" cy="925513"/>
            <a:chOff x="4902" y="1143"/>
            <a:chExt cx="513" cy="594"/>
          </a:xfrm>
        </p:grpSpPr>
        <p:sp>
          <p:nvSpPr>
            <p:cNvPr id="34"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5"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8"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39"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0"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1"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2" name="McK Work area" hidden="1"/>
          <p:cNvGrpSpPr>
            <a:grpSpLocks/>
          </p:cNvGrpSpPr>
          <p:nvPr userDrawn="1">
            <p:custDataLst>
              <p:tags r:id="rId8"/>
            </p:custDataLst>
          </p:nvPr>
        </p:nvGrpSpPr>
        <p:grpSpPr bwMode="auto">
          <a:xfrm>
            <a:off x="0" y="1285875"/>
            <a:ext cx="9906000" cy="5448300"/>
            <a:chOff x="0" y="0"/>
            <a:chExt cx="5645" cy="4234"/>
          </a:xfrm>
        </p:grpSpPr>
        <p:sp>
          <p:nvSpPr>
            <p:cNvPr id="43"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4"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7"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8"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49"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EB83F124-3B22-401A-9E0D-E39066086594}"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0"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1" name="Footer Placeholder 3"/>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Rectangle 2" hidden="1"/>
          <p:cNvGraphicFramePr>
            <a:graphicFrameLocks/>
          </p:cNvGraphicFramePr>
          <p:nvPr/>
        </p:nvGraphicFramePr>
        <p:xfrm>
          <a:off x="6350" y="0"/>
          <a:ext cx="161925" cy="161925"/>
        </p:xfrm>
        <a:graphic>
          <a:graphicData uri="http://schemas.openxmlformats.org/presentationml/2006/ole">
            <p:oleObj spid="_x0000_s100354" name="think-cell Slide" r:id="rId22" imgW="0" imgH="0" progId="">
              <p:embed/>
            </p:oleObj>
          </a:graphicData>
        </a:graphic>
      </p:graphicFrame>
      <p:pic>
        <p:nvPicPr>
          <p:cNvPr id="6"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7" name="McK Slide Elements"/>
          <p:cNvGrpSpPr>
            <a:grpSpLocks/>
          </p:cNvGrpSpPr>
          <p:nvPr userDrawn="1"/>
        </p:nvGrpSpPr>
        <p:grpSpPr bwMode="auto">
          <a:xfrm>
            <a:off x="250825" y="1017588"/>
            <a:ext cx="8990013" cy="5238750"/>
            <a:chOff x="158" y="641"/>
            <a:chExt cx="5663" cy="3300"/>
          </a:xfrm>
        </p:grpSpPr>
        <p:sp>
          <p:nvSpPr>
            <p:cNvPr id="8"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9"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10"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1"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2" name="McK Legend Boxes" hidden="1"/>
          <p:cNvGrpSpPr>
            <a:grpSpLocks/>
          </p:cNvGrpSpPr>
          <p:nvPr>
            <p:custDataLst>
              <p:tags r:id="rId5"/>
            </p:custDataLst>
          </p:nvPr>
        </p:nvGrpSpPr>
        <p:grpSpPr bwMode="auto">
          <a:xfrm>
            <a:off x="8837613" y="1073150"/>
            <a:ext cx="746125" cy="931863"/>
            <a:chOff x="4993" y="556"/>
            <a:chExt cx="425" cy="575"/>
          </a:xfrm>
        </p:grpSpPr>
        <p:sp>
          <p:nvSpPr>
            <p:cNvPr id="13"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7"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20"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1"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2"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2"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3"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3" name="Group 52" hidden="1"/>
            <p:cNvGrpSpPr>
              <a:grpSpLocks/>
            </p:cNvGrpSpPr>
            <p:nvPr userDrawn="1">
              <p:custDataLst>
                <p:tags r:id="rId13"/>
              </p:custDataLst>
            </p:nvPr>
          </p:nvGrpSpPr>
          <p:grpSpPr bwMode="auto">
            <a:xfrm>
              <a:off x="4997" y="328"/>
              <a:ext cx="116" cy="113"/>
              <a:chOff x="1104" y="1910"/>
              <a:chExt cx="204" cy="201"/>
            </a:xfrm>
          </p:grpSpPr>
          <p:sp>
            <p:nvSpPr>
              <p:cNvPr id="30"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1"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4"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6"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7"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8"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9"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4" name="McK Legend Lines" hidden="1"/>
          <p:cNvGrpSpPr>
            <a:grpSpLocks/>
          </p:cNvGrpSpPr>
          <p:nvPr>
            <p:custDataLst>
              <p:tags r:id="rId7"/>
            </p:custDataLst>
          </p:nvPr>
        </p:nvGrpSpPr>
        <p:grpSpPr bwMode="auto">
          <a:xfrm>
            <a:off x="8718550" y="1073150"/>
            <a:ext cx="865188" cy="925513"/>
            <a:chOff x="4902" y="1143"/>
            <a:chExt cx="513" cy="594"/>
          </a:xfrm>
        </p:grpSpPr>
        <p:sp>
          <p:nvSpPr>
            <p:cNvPr id="35"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8"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9"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0"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1"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2"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3" name="McK Work area" hidden="1"/>
          <p:cNvGrpSpPr>
            <a:grpSpLocks/>
          </p:cNvGrpSpPr>
          <p:nvPr userDrawn="1">
            <p:custDataLst>
              <p:tags r:id="rId8"/>
            </p:custDataLst>
          </p:nvPr>
        </p:nvGrpSpPr>
        <p:grpSpPr bwMode="auto">
          <a:xfrm>
            <a:off x="0" y="1285875"/>
            <a:ext cx="9906000" cy="5448300"/>
            <a:chOff x="0" y="0"/>
            <a:chExt cx="5645" cy="4234"/>
          </a:xfrm>
        </p:grpSpPr>
        <p:sp>
          <p:nvSpPr>
            <p:cNvPr id="44"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7"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8"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9"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50"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790D8858-7421-4431-89C4-761CE08C092B}"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1"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1979613"/>
            <a:ext cx="4686300" cy="1293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9525" y="1979613"/>
            <a:ext cx="4687888" cy="1293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2" name="Footer Placeholder 4"/>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Rectangle 2" hidden="1"/>
          <p:cNvGraphicFramePr>
            <a:graphicFrameLocks/>
          </p:cNvGraphicFramePr>
          <p:nvPr/>
        </p:nvGraphicFramePr>
        <p:xfrm>
          <a:off x="6350" y="0"/>
          <a:ext cx="161925" cy="161925"/>
        </p:xfrm>
        <a:graphic>
          <a:graphicData uri="http://schemas.openxmlformats.org/presentationml/2006/ole">
            <p:oleObj spid="_x0000_s101378" name="think-cell Slide" r:id="rId22" imgW="0" imgH="0" progId="">
              <p:embed/>
            </p:oleObj>
          </a:graphicData>
        </a:graphic>
      </p:graphicFrame>
      <p:pic>
        <p:nvPicPr>
          <p:cNvPr id="8"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9" name="McK Slide Elements"/>
          <p:cNvGrpSpPr>
            <a:grpSpLocks/>
          </p:cNvGrpSpPr>
          <p:nvPr userDrawn="1"/>
        </p:nvGrpSpPr>
        <p:grpSpPr bwMode="auto">
          <a:xfrm>
            <a:off x="250825" y="1017588"/>
            <a:ext cx="8990013" cy="5238750"/>
            <a:chOff x="158" y="641"/>
            <a:chExt cx="5663" cy="3300"/>
          </a:xfrm>
        </p:grpSpPr>
        <p:sp>
          <p:nvSpPr>
            <p:cNvPr id="10"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11"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12"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3"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4" name="McK Legend Boxes" hidden="1"/>
          <p:cNvGrpSpPr>
            <a:grpSpLocks/>
          </p:cNvGrpSpPr>
          <p:nvPr>
            <p:custDataLst>
              <p:tags r:id="rId5"/>
            </p:custDataLst>
          </p:nvPr>
        </p:nvGrpSpPr>
        <p:grpSpPr bwMode="auto">
          <a:xfrm>
            <a:off x="8837613" y="1073150"/>
            <a:ext cx="746125" cy="931863"/>
            <a:chOff x="4993" y="556"/>
            <a:chExt cx="425" cy="575"/>
          </a:xfrm>
        </p:grpSpPr>
        <p:sp>
          <p:nvSpPr>
            <p:cNvPr id="15"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7"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8"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9"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20"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21"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22"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3"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4"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4"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5"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5" name="Group 52" hidden="1"/>
            <p:cNvGrpSpPr>
              <a:grpSpLocks/>
            </p:cNvGrpSpPr>
            <p:nvPr userDrawn="1">
              <p:custDataLst>
                <p:tags r:id="rId13"/>
              </p:custDataLst>
            </p:nvPr>
          </p:nvGrpSpPr>
          <p:grpSpPr bwMode="auto">
            <a:xfrm>
              <a:off x="4997" y="328"/>
              <a:ext cx="116" cy="113"/>
              <a:chOff x="1104" y="1910"/>
              <a:chExt cx="204" cy="201"/>
            </a:xfrm>
          </p:grpSpPr>
          <p:sp>
            <p:nvSpPr>
              <p:cNvPr id="32"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3"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6"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7"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8"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9"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30"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1"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6" name="McK Legend Lines" hidden="1"/>
          <p:cNvGrpSpPr>
            <a:grpSpLocks/>
          </p:cNvGrpSpPr>
          <p:nvPr>
            <p:custDataLst>
              <p:tags r:id="rId7"/>
            </p:custDataLst>
          </p:nvPr>
        </p:nvGrpSpPr>
        <p:grpSpPr bwMode="auto">
          <a:xfrm>
            <a:off x="8718550" y="1073150"/>
            <a:ext cx="865188" cy="925513"/>
            <a:chOff x="4902" y="1143"/>
            <a:chExt cx="513" cy="594"/>
          </a:xfrm>
        </p:grpSpPr>
        <p:sp>
          <p:nvSpPr>
            <p:cNvPr id="37"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8"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9"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0"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1"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2"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3"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4"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5" name="McK Work area" hidden="1"/>
          <p:cNvGrpSpPr>
            <a:grpSpLocks/>
          </p:cNvGrpSpPr>
          <p:nvPr userDrawn="1">
            <p:custDataLst>
              <p:tags r:id="rId8"/>
            </p:custDataLst>
          </p:nvPr>
        </p:nvGrpSpPr>
        <p:grpSpPr bwMode="auto">
          <a:xfrm>
            <a:off x="0" y="1285875"/>
            <a:ext cx="9906000" cy="5448300"/>
            <a:chOff x="0" y="0"/>
            <a:chExt cx="5645" cy="4234"/>
          </a:xfrm>
        </p:grpSpPr>
        <p:sp>
          <p:nvSpPr>
            <p:cNvPr id="46"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7"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8"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9"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50"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51"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52"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4F1C190C-090B-4A83-AB7D-FB0A3E883853}"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3"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Footer Placeholder 6"/>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Rectangle 2" hidden="1"/>
          <p:cNvGraphicFramePr>
            <a:graphicFrameLocks/>
          </p:cNvGraphicFramePr>
          <p:nvPr/>
        </p:nvGraphicFramePr>
        <p:xfrm>
          <a:off x="6350" y="0"/>
          <a:ext cx="161925" cy="161925"/>
        </p:xfrm>
        <a:graphic>
          <a:graphicData uri="http://schemas.openxmlformats.org/presentationml/2006/ole">
            <p:oleObj spid="_x0000_s102402" name="think-cell Slide" r:id="rId22" imgW="0" imgH="0" progId="">
              <p:embed/>
            </p:oleObj>
          </a:graphicData>
        </a:graphic>
      </p:graphicFrame>
      <p:pic>
        <p:nvPicPr>
          <p:cNvPr id="4"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5" name="McK Slide Elements"/>
          <p:cNvGrpSpPr>
            <a:grpSpLocks/>
          </p:cNvGrpSpPr>
          <p:nvPr userDrawn="1"/>
        </p:nvGrpSpPr>
        <p:grpSpPr bwMode="auto">
          <a:xfrm>
            <a:off x="250825" y="1017588"/>
            <a:ext cx="8990013" cy="5238750"/>
            <a:chOff x="158" y="641"/>
            <a:chExt cx="5663" cy="3300"/>
          </a:xfrm>
        </p:grpSpPr>
        <p:sp>
          <p:nvSpPr>
            <p:cNvPr id="6"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7"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8"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9"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0" name="McK Legend Boxes" hidden="1"/>
          <p:cNvGrpSpPr>
            <a:grpSpLocks/>
          </p:cNvGrpSpPr>
          <p:nvPr>
            <p:custDataLst>
              <p:tags r:id="rId5"/>
            </p:custDataLst>
          </p:nvPr>
        </p:nvGrpSpPr>
        <p:grpSpPr bwMode="auto">
          <a:xfrm>
            <a:off x="8837613" y="1073150"/>
            <a:ext cx="746125" cy="931863"/>
            <a:chOff x="4993" y="556"/>
            <a:chExt cx="425" cy="575"/>
          </a:xfrm>
        </p:grpSpPr>
        <p:sp>
          <p:nvSpPr>
            <p:cNvPr id="11"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2"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3"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6"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7"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19"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0"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0"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1"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1" name="Group 52" hidden="1"/>
            <p:cNvGrpSpPr>
              <a:grpSpLocks/>
            </p:cNvGrpSpPr>
            <p:nvPr userDrawn="1">
              <p:custDataLst>
                <p:tags r:id="rId13"/>
              </p:custDataLst>
            </p:nvPr>
          </p:nvGrpSpPr>
          <p:grpSpPr bwMode="auto">
            <a:xfrm>
              <a:off x="4997" y="328"/>
              <a:ext cx="116" cy="113"/>
              <a:chOff x="1104" y="1910"/>
              <a:chExt cx="204" cy="201"/>
            </a:xfrm>
          </p:grpSpPr>
          <p:sp>
            <p:nvSpPr>
              <p:cNvPr id="28"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9"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2"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3"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4"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5"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6"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7"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2" name="McK Legend Lines" hidden="1"/>
          <p:cNvGrpSpPr>
            <a:grpSpLocks/>
          </p:cNvGrpSpPr>
          <p:nvPr>
            <p:custDataLst>
              <p:tags r:id="rId7"/>
            </p:custDataLst>
          </p:nvPr>
        </p:nvGrpSpPr>
        <p:grpSpPr bwMode="auto">
          <a:xfrm>
            <a:off x="8718550" y="1073150"/>
            <a:ext cx="865188" cy="925513"/>
            <a:chOff x="4902" y="1143"/>
            <a:chExt cx="513" cy="594"/>
          </a:xfrm>
        </p:grpSpPr>
        <p:sp>
          <p:nvSpPr>
            <p:cNvPr id="33"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4"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5"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7"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38"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9"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0"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1" name="McK Work area" hidden="1"/>
          <p:cNvGrpSpPr>
            <a:grpSpLocks/>
          </p:cNvGrpSpPr>
          <p:nvPr userDrawn="1">
            <p:custDataLst>
              <p:tags r:id="rId8"/>
            </p:custDataLst>
          </p:nvPr>
        </p:nvGrpSpPr>
        <p:grpSpPr bwMode="auto">
          <a:xfrm>
            <a:off x="0" y="1285875"/>
            <a:ext cx="9906000" cy="5448300"/>
            <a:chOff x="0" y="0"/>
            <a:chExt cx="5645" cy="4234"/>
          </a:xfrm>
        </p:grpSpPr>
        <p:sp>
          <p:nvSpPr>
            <p:cNvPr id="42"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3"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4"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6"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7"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48"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0318D0BD-3F68-4067-A534-CF9C711157B8}"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49"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50" name="Footer Placeholder 2"/>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Rectangle 2" hidden="1"/>
          <p:cNvGraphicFramePr>
            <a:graphicFrameLocks/>
          </p:cNvGraphicFramePr>
          <p:nvPr/>
        </p:nvGraphicFramePr>
        <p:xfrm>
          <a:off x="6350" y="0"/>
          <a:ext cx="161925" cy="161925"/>
        </p:xfrm>
        <a:graphic>
          <a:graphicData uri="http://schemas.openxmlformats.org/presentationml/2006/ole">
            <p:oleObj spid="_x0000_s103426" name="think-cell Slide" r:id="rId22" imgW="0" imgH="0" progId="">
              <p:embed/>
            </p:oleObj>
          </a:graphicData>
        </a:graphic>
      </p:graphicFrame>
      <p:pic>
        <p:nvPicPr>
          <p:cNvPr id="3"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4" name="McK Slide Elements"/>
          <p:cNvGrpSpPr>
            <a:grpSpLocks/>
          </p:cNvGrpSpPr>
          <p:nvPr userDrawn="1"/>
        </p:nvGrpSpPr>
        <p:grpSpPr bwMode="auto">
          <a:xfrm>
            <a:off x="250825" y="1017588"/>
            <a:ext cx="8990013" cy="5238750"/>
            <a:chOff x="158" y="641"/>
            <a:chExt cx="5663" cy="3300"/>
          </a:xfrm>
        </p:grpSpPr>
        <p:sp>
          <p:nvSpPr>
            <p:cNvPr id="5"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6"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7"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8"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9" name="McK Legend Boxes" hidden="1"/>
          <p:cNvGrpSpPr>
            <a:grpSpLocks/>
          </p:cNvGrpSpPr>
          <p:nvPr>
            <p:custDataLst>
              <p:tags r:id="rId5"/>
            </p:custDataLst>
          </p:nvPr>
        </p:nvGrpSpPr>
        <p:grpSpPr bwMode="auto">
          <a:xfrm>
            <a:off x="8837613" y="1073150"/>
            <a:ext cx="746125" cy="931863"/>
            <a:chOff x="4993" y="556"/>
            <a:chExt cx="425" cy="575"/>
          </a:xfrm>
        </p:grpSpPr>
        <p:sp>
          <p:nvSpPr>
            <p:cNvPr id="10"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1"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2"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3"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5"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6"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7"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18"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19"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29"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0"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0" name="Group 52" hidden="1"/>
            <p:cNvGrpSpPr>
              <a:grpSpLocks/>
            </p:cNvGrpSpPr>
            <p:nvPr userDrawn="1">
              <p:custDataLst>
                <p:tags r:id="rId13"/>
              </p:custDataLst>
            </p:nvPr>
          </p:nvGrpSpPr>
          <p:grpSpPr bwMode="auto">
            <a:xfrm>
              <a:off x="4997" y="328"/>
              <a:ext cx="116" cy="113"/>
              <a:chOff x="1104" y="1910"/>
              <a:chExt cx="204" cy="201"/>
            </a:xfrm>
          </p:grpSpPr>
          <p:sp>
            <p:nvSpPr>
              <p:cNvPr id="27"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8"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1"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2"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3"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4"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5"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6"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1" name="McK Legend Lines" hidden="1"/>
          <p:cNvGrpSpPr>
            <a:grpSpLocks/>
          </p:cNvGrpSpPr>
          <p:nvPr>
            <p:custDataLst>
              <p:tags r:id="rId7"/>
            </p:custDataLst>
          </p:nvPr>
        </p:nvGrpSpPr>
        <p:grpSpPr bwMode="auto">
          <a:xfrm>
            <a:off x="8718550" y="1073150"/>
            <a:ext cx="865188" cy="925513"/>
            <a:chOff x="4902" y="1143"/>
            <a:chExt cx="513" cy="594"/>
          </a:xfrm>
        </p:grpSpPr>
        <p:sp>
          <p:nvSpPr>
            <p:cNvPr id="32"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3"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4"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5"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6"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37"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8"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9"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0" name="McK Work area" hidden="1"/>
          <p:cNvGrpSpPr>
            <a:grpSpLocks/>
          </p:cNvGrpSpPr>
          <p:nvPr userDrawn="1">
            <p:custDataLst>
              <p:tags r:id="rId8"/>
            </p:custDataLst>
          </p:nvPr>
        </p:nvGrpSpPr>
        <p:grpSpPr bwMode="auto">
          <a:xfrm>
            <a:off x="0" y="1285875"/>
            <a:ext cx="9906000" cy="5448300"/>
            <a:chOff x="0" y="0"/>
            <a:chExt cx="5645" cy="4234"/>
          </a:xfrm>
        </p:grpSpPr>
        <p:sp>
          <p:nvSpPr>
            <p:cNvPr id="41"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2"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3"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4"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5"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6"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47"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2FCA6CEF-F50A-4002-9891-5E83EE8A5DA2}"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48"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49" name="Footer Placeholder 1"/>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Rectangle 2" hidden="1"/>
          <p:cNvGraphicFramePr>
            <a:graphicFrameLocks/>
          </p:cNvGraphicFramePr>
          <p:nvPr/>
        </p:nvGraphicFramePr>
        <p:xfrm>
          <a:off x="6350" y="0"/>
          <a:ext cx="161925" cy="161925"/>
        </p:xfrm>
        <a:graphic>
          <a:graphicData uri="http://schemas.openxmlformats.org/presentationml/2006/ole">
            <p:oleObj spid="_x0000_s104450" name="think-cell Slide" r:id="rId22" imgW="0" imgH="0" progId="">
              <p:embed/>
            </p:oleObj>
          </a:graphicData>
        </a:graphic>
      </p:graphicFrame>
      <p:pic>
        <p:nvPicPr>
          <p:cNvPr id="6"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7" name="McK Slide Elements"/>
          <p:cNvGrpSpPr>
            <a:grpSpLocks/>
          </p:cNvGrpSpPr>
          <p:nvPr userDrawn="1"/>
        </p:nvGrpSpPr>
        <p:grpSpPr bwMode="auto">
          <a:xfrm>
            <a:off x="250825" y="1017588"/>
            <a:ext cx="8990013" cy="5238750"/>
            <a:chOff x="158" y="641"/>
            <a:chExt cx="5663" cy="3300"/>
          </a:xfrm>
        </p:grpSpPr>
        <p:sp>
          <p:nvSpPr>
            <p:cNvPr id="8"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9"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10"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1"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2" name="McK Legend Boxes" hidden="1"/>
          <p:cNvGrpSpPr>
            <a:grpSpLocks/>
          </p:cNvGrpSpPr>
          <p:nvPr>
            <p:custDataLst>
              <p:tags r:id="rId5"/>
            </p:custDataLst>
          </p:nvPr>
        </p:nvGrpSpPr>
        <p:grpSpPr bwMode="auto">
          <a:xfrm>
            <a:off x="8837613" y="1073150"/>
            <a:ext cx="746125" cy="931863"/>
            <a:chOff x="4993" y="556"/>
            <a:chExt cx="425" cy="575"/>
          </a:xfrm>
        </p:grpSpPr>
        <p:sp>
          <p:nvSpPr>
            <p:cNvPr id="13"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7"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20"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1"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2"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2"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3"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3" name="Group 52" hidden="1"/>
            <p:cNvGrpSpPr>
              <a:grpSpLocks/>
            </p:cNvGrpSpPr>
            <p:nvPr userDrawn="1">
              <p:custDataLst>
                <p:tags r:id="rId13"/>
              </p:custDataLst>
            </p:nvPr>
          </p:nvGrpSpPr>
          <p:grpSpPr bwMode="auto">
            <a:xfrm>
              <a:off x="4997" y="328"/>
              <a:ext cx="116" cy="113"/>
              <a:chOff x="1104" y="1910"/>
              <a:chExt cx="204" cy="201"/>
            </a:xfrm>
          </p:grpSpPr>
          <p:sp>
            <p:nvSpPr>
              <p:cNvPr id="30"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1"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4"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6"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7"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8"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9"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4" name="McK Legend Lines" hidden="1"/>
          <p:cNvGrpSpPr>
            <a:grpSpLocks/>
          </p:cNvGrpSpPr>
          <p:nvPr>
            <p:custDataLst>
              <p:tags r:id="rId7"/>
            </p:custDataLst>
          </p:nvPr>
        </p:nvGrpSpPr>
        <p:grpSpPr bwMode="auto">
          <a:xfrm>
            <a:off x="8718550" y="1073150"/>
            <a:ext cx="865188" cy="925513"/>
            <a:chOff x="4902" y="1143"/>
            <a:chExt cx="513" cy="594"/>
          </a:xfrm>
        </p:grpSpPr>
        <p:sp>
          <p:nvSpPr>
            <p:cNvPr id="35"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8"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9"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0"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1"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2"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3" name="McK Work area" hidden="1"/>
          <p:cNvGrpSpPr>
            <a:grpSpLocks/>
          </p:cNvGrpSpPr>
          <p:nvPr userDrawn="1">
            <p:custDataLst>
              <p:tags r:id="rId8"/>
            </p:custDataLst>
          </p:nvPr>
        </p:nvGrpSpPr>
        <p:grpSpPr bwMode="auto">
          <a:xfrm>
            <a:off x="0" y="1285875"/>
            <a:ext cx="9906000" cy="5448300"/>
            <a:chOff x="0" y="0"/>
            <a:chExt cx="5645" cy="4234"/>
          </a:xfrm>
        </p:grpSpPr>
        <p:sp>
          <p:nvSpPr>
            <p:cNvPr id="44"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7"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8"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9"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50"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2050EEF7-9FC4-405D-A3DC-67B4DE4F28E1}"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1"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2" name="Footer Placeholder 4"/>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Rectangle 2" hidden="1"/>
          <p:cNvGraphicFramePr>
            <a:graphicFrameLocks/>
          </p:cNvGraphicFramePr>
          <p:nvPr/>
        </p:nvGraphicFramePr>
        <p:xfrm>
          <a:off x="6350" y="0"/>
          <a:ext cx="161925" cy="161925"/>
        </p:xfrm>
        <a:graphic>
          <a:graphicData uri="http://schemas.openxmlformats.org/presentationml/2006/ole">
            <p:oleObj spid="_x0000_s105474" name="think-cell Slide" r:id="rId22" imgW="0" imgH="0" progId="">
              <p:embed/>
            </p:oleObj>
          </a:graphicData>
        </a:graphic>
      </p:graphicFrame>
      <p:pic>
        <p:nvPicPr>
          <p:cNvPr id="6"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7" name="McK Slide Elements"/>
          <p:cNvGrpSpPr>
            <a:grpSpLocks/>
          </p:cNvGrpSpPr>
          <p:nvPr userDrawn="1"/>
        </p:nvGrpSpPr>
        <p:grpSpPr bwMode="auto">
          <a:xfrm>
            <a:off x="250825" y="1017588"/>
            <a:ext cx="8990013" cy="5238750"/>
            <a:chOff x="158" y="641"/>
            <a:chExt cx="5663" cy="3300"/>
          </a:xfrm>
        </p:grpSpPr>
        <p:sp>
          <p:nvSpPr>
            <p:cNvPr id="8"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9"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10"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1"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2" name="McK Legend Boxes" hidden="1"/>
          <p:cNvGrpSpPr>
            <a:grpSpLocks/>
          </p:cNvGrpSpPr>
          <p:nvPr>
            <p:custDataLst>
              <p:tags r:id="rId5"/>
            </p:custDataLst>
          </p:nvPr>
        </p:nvGrpSpPr>
        <p:grpSpPr bwMode="auto">
          <a:xfrm>
            <a:off x="8837613" y="1073150"/>
            <a:ext cx="746125" cy="931863"/>
            <a:chOff x="4993" y="556"/>
            <a:chExt cx="425" cy="575"/>
          </a:xfrm>
        </p:grpSpPr>
        <p:sp>
          <p:nvSpPr>
            <p:cNvPr id="13"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7"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20"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1"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2"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2"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3"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3" name="Group 52" hidden="1"/>
            <p:cNvGrpSpPr>
              <a:grpSpLocks/>
            </p:cNvGrpSpPr>
            <p:nvPr userDrawn="1">
              <p:custDataLst>
                <p:tags r:id="rId13"/>
              </p:custDataLst>
            </p:nvPr>
          </p:nvGrpSpPr>
          <p:grpSpPr bwMode="auto">
            <a:xfrm>
              <a:off x="4997" y="328"/>
              <a:ext cx="116" cy="113"/>
              <a:chOff x="1104" y="1910"/>
              <a:chExt cx="204" cy="201"/>
            </a:xfrm>
          </p:grpSpPr>
          <p:sp>
            <p:nvSpPr>
              <p:cNvPr id="30"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1"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4"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6"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7"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8"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9"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4" name="McK Legend Lines" hidden="1"/>
          <p:cNvGrpSpPr>
            <a:grpSpLocks/>
          </p:cNvGrpSpPr>
          <p:nvPr>
            <p:custDataLst>
              <p:tags r:id="rId7"/>
            </p:custDataLst>
          </p:nvPr>
        </p:nvGrpSpPr>
        <p:grpSpPr bwMode="auto">
          <a:xfrm>
            <a:off x="8718550" y="1073150"/>
            <a:ext cx="865188" cy="925513"/>
            <a:chOff x="4902" y="1143"/>
            <a:chExt cx="513" cy="594"/>
          </a:xfrm>
        </p:grpSpPr>
        <p:sp>
          <p:nvSpPr>
            <p:cNvPr id="35"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8"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9"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0"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1"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2"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3" name="McK Work area" hidden="1"/>
          <p:cNvGrpSpPr>
            <a:grpSpLocks/>
          </p:cNvGrpSpPr>
          <p:nvPr userDrawn="1">
            <p:custDataLst>
              <p:tags r:id="rId8"/>
            </p:custDataLst>
          </p:nvPr>
        </p:nvGrpSpPr>
        <p:grpSpPr bwMode="auto">
          <a:xfrm>
            <a:off x="0" y="1285875"/>
            <a:ext cx="9906000" cy="5448300"/>
            <a:chOff x="0" y="0"/>
            <a:chExt cx="5645" cy="4234"/>
          </a:xfrm>
        </p:grpSpPr>
        <p:sp>
          <p:nvSpPr>
            <p:cNvPr id="44"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7"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8"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9"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50"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0F61A9AB-4E99-4F5B-9559-C51A83AC04A8}"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1"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2" name="Footer Placeholder 4"/>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apa da Apresentação 3">
    <p:spTree>
      <p:nvGrpSpPr>
        <p:cNvPr id="1" name=""/>
        <p:cNvGrpSpPr/>
        <p:nvPr/>
      </p:nvGrpSpPr>
      <p:grpSpPr>
        <a:xfrm>
          <a:off x="0" y="0"/>
          <a:ext cx="0" cy="0"/>
          <a:chOff x="0" y="0"/>
          <a:chExt cx="0" cy="0"/>
        </a:xfrm>
      </p:grpSpPr>
      <p:sp>
        <p:nvSpPr>
          <p:cNvPr id="5" name="TextBox 4"/>
          <p:cNvSpPr txBox="1"/>
          <p:nvPr/>
        </p:nvSpPr>
        <p:spPr>
          <a:xfrm>
            <a:off x="287338" y="6572250"/>
            <a:ext cx="1244600" cy="215900"/>
          </a:xfrm>
          <a:prstGeom prst="rect">
            <a:avLst/>
          </a:prstGeom>
          <a:noFill/>
        </p:spPr>
        <p:txBody>
          <a:bodyPr wrap="none" anchor="b">
            <a:spAutoFit/>
          </a:bodyPr>
          <a:lstStyle/>
          <a:p>
            <a:pPr>
              <a:defRPr/>
            </a:pPr>
            <a:r>
              <a:rPr lang="pt-PT" sz="800" dirty="0">
                <a:latin typeface="Calibri" pitchFamily="34" charset="0"/>
                <a:cs typeface="Calibri" pitchFamily="34" charset="0"/>
              </a:rPr>
              <a:t>&lt;&lt;Nome Do Documento&gt;</a:t>
            </a:r>
          </a:p>
        </p:txBody>
      </p:sp>
      <p:pic>
        <p:nvPicPr>
          <p:cNvPr id="6" name="Picture 2"/>
          <p:cNvPicPr>
            <a:picLocks noChangeAspect="1" noChangeArrowheads="1"/>
          </p:cNvPicPr>
          <p:nvPr/>
        </p:nvPicPr>
        <p:blipFill>
          <a:blip r:embed="rId2" cstate="print"/>
          <a:srcRect/>
          <a:stretch>
            <a:fillRect/>
          </a:stretch>
        </p:blipFill>
        <p:spPr bwMode="auto">
          <a:xfrm>
            <a:off x="8099425" y="360363"/>
            <a:ext cx="1562100" cy="1447800"/>
          </a:xfrm>
          <a:prstGeom prst="rect">
            <a:avLst/>
          </a:prstGeom>
          <a:noFill/>
          <a:ln w="9525">
            <a:noFill/>
            <a:miter lim="800000"/>
            <a:headEnd/>
            <a:tailEnd/>
          </a:ln>
        </p:spPr>
      </p:pic>
      <p:sp>
        <p:nvSpPr>
          <p:cNvPr id="11" name="Rectangle 2"/>
          <p:cNvSpPr>
            <a:spLocks noGrp="1" noChangeArrowheads="1"/>
          </p:cNvSpPr>
          <p:nvPr>
            <p:ph type="ctrTitle"/>
          </p:nvPr>
        </p:nvSpPr>
        <p:spPr>
          <a:xfrm>
            <a:off x="720000" y="2880000"/>
            <a:ext cx="8100000" cy="935037"/>
          </a:xfrm>
        </p:spPr>
        <p:txBody>
          <a:bodyPr anchor="t"/>
          <a:lstStyle>
            <a:lvl1pPr>
              <a:defRPr/>
            </a:lvl1pPr>
          </a:lstStyle>
          <a:p>
            <a:r>
              <a:rPr lang="en-US" smtClean="0"/>
              <a:t>Click to edit Master title style</a:t>
            </a:r>
            <a:endParaRPr lang="en-US" dirty="0"/>
          </a:p>
        </p:txBody>
      </p:sp>
      <p:sp>
        <p:nvSpPr>
          <p:cNvPr id="12" name="Rectangle 3"/>
          <p:cNvSpPr>
            <a:spLocks noGrp="1" noChangeArrowheads="1"/>
          </p:cNvSpPr>
          <p:nvPr>
            <p:ph type="subTitle" idx="1"/>
          </p:nvPr>
        </p:nvSpPr>
        <p:spPr>
          <a:xfrm>
            <a:off x="720000" y="3960000"/>
            <a:ext cx="8100000" cy="935037"/>
          </a:xfrm>
          <a:ln w="9525"/>
        </p:spPr>
        <p:txBody>
          <a:bodyPr/>
          <a:lstStyle>
            <a:lvl1pPr>
              <a:buNone/>
              <a:defRPr sz="2000" b="0"/>
            </a:lvl1pPr>
          </a:lstStyle>
          <a:p>
            <a:r>
              <a:rPr lang="en-US" smtClean="0"/>
              <a:t>Click to edit Master subtitle style</a:t>
            </a:r>
            <a:endParaRPr lang="en-US" dirty="0"/>
          </a:p>
        </p:txBody>
      </p:sp>
      <p:sp>
        <p:nvSpPr>
          <p:cNvPr id="8" name="Text Placeholder 7"/>
          <p:cNvSpPr>
            <a:spLocks noGrp="1"/>
          </p:cNvSpPr>
          <p:nvPr>
            <p:ph type="body" sz="quarter" idx="11"/>
          </p:nvPr>
        </p:nvSpPr>
        <p:spPr>
          <a:xfrm>
            <a:off x="720000" y="5040000"/>
            <a:ext cx="8100000" cy="360000"/>
          </a:xfrm>
        </p:spPr>
        <p:txBody>
          <a:bodyPr/>
          <a:lstStyle>
            <a:lvl1pPr>
              <a:defRPr b="0"/>
            </a:lvl1pPr>
          </a:lstStyle>
          <a:p>
            <a:pPr lvl="0"/>
            <a:r>
              <a:rPr lang="en-US" smtClean="0"/>
              <a:t>Click to edit Master text styles</a:t>
            </a:r>
          </a:p>
        </p:txBody>
      </p:sp>
      <p:sp>
        <p:nvSpPr>
          <p:cNvPr id="7" name="Slide Number Placeholder 4"/>
          <p:cNvSpPr>
            <a:spLocks noGrp="1"/>
          </p:cNvSpPr>
          <p:nvPr>
            <p:ph type="sldNum" sz="quarter" idx="12"/>
          </p:nvPr>
        </p:nvSpPr>
        <p:spPr/>
        <p:txBody>
          <a:bodyPr/>
          <a:lstStyle>
            <a:lvl1pPr>
              <a:defRPr/>
            </a:lvl1pPr>
          </a:lstStyle>
          <a:p>
            <a:pPr>
              <a:defRPr/>
            </a:pPr>
            <a:fld id="{83A730C9-3246-4463-8260-6C8330DCE413}" type="slidenum">
              <a:rPr lang="pt-PT"/>
              <a:pPr>
                <a:defRPr/>
              </a:pPr>
              <a:t>‹#›</a:t>
            </a:fld>
            <a:endParaRPr lang="pt-P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Rectangle 2" hidden="1"/>
          <p:cNvGraphicFramePr>
            <a:graphicFrameLocks/>
          </p:cNvGraphicFramePr>
          <p:nvPr/>
        </p:nvGraphicFramePr>
        <p:xfrm>
          <a:off x="6350" y="0"/>
          <a:ext cx="161925" cy="161925"/>
        </p:xfrm>
        <a:graphic>
          <a:graphicData uri="http://schemas.openxmlformats.org/presentationml/2006/ole">
            <p:oleObj spid="_x0000_s106498" name="think-cell Slide" r:id="rId22" imgW="0" imgH="0" progId="">
              <p:embed/>
            </p:oleObj>
          </a:graphicData>
        </a:graphic>
      </p:graphicFrame>
      <p:pic>
        <p:nvPicPr>
          <p:cNvPr id="5"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6" name="McK Slide Elements"/>
          <p:cNvGrpSpPr>
            <a:grpSpLocks/>
          </p:cNvGrpSpPr>
          <p:nvPr userDrawn="1"/>
        </p:nvGrpSpPr>
        <p:grpSpPr bwMode="auto">
          <a:xfrm>
            <a:off x="250825" y="1017588"/>
            <a:ext cx="8990013" cy="5238750"/>
            <a:chOff x="158" y="641"/>
            <a:chExt cx="5663" cy="3300"/>
          </a:xfrm>
        </p:grpSpPr>
        <p:sp>
          <p:nvSpPr>
            <p:cNvPr id="7"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8"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9"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0"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1" name="McK Legend Boxes" hidden="1"/>
          <p:cNvGrpSpPr>
            <a:grpSpLocks/>
          </p:cNvGrpSpPr>
          <p:nvPr>
            <p:custDataLst>
              <p:tags r:id="rId5"/>
            </p:custDataLst>
          </p:nvPr>
        </p:nvGrpSpPr>
        <p:grpSpPr bwMode="auto">
          <a:xfrm>
            <a:off x="8837613" y="1073150"/>
            <a:ext cx="746125" cy="931863"/>
            <a:chOff x="4993" y="556"/>
            <a:chExt cx="425" cy="575"/>
          </a:xfrm>
        </p:grpSpPr>
        <p:sp>
          <p:nvSpPr>
            <p:cNvPr id="12"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3"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7"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0"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1"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1"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2"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2" name="Group 52" hidden="1"/>
            <p:cNvGrpSpPr>
              <a:grpSpLocks/>
            </p:cNvGrpSpPr>
            <p:nvPr userDrawn="1">
              <p:custDataLst>
                <p:tags r:id="rId13"/>
              </p:custDataLst>
            </p:nvPr>
          </p:nvGrpSpPr>
          <p:grpSpPr bwMode="auto">
            <a:xfrm>
              <a:off x="4997" y="328"/>
              <a:ext cx="116" cy="113"/>
              <a:chOff x="1104" y="1910"/>
              <a:chExt cx="204" cy="201"/>
            </a:xfrm>
          </p:grpSpPr>
          <p:sp>
            <p:nvSpPr>
              <p:cNvPr id="29"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0"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3"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4"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6"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7"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8"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3" name="McK Legend Lines" hidden="1"/>
          <p:cNvGrpSpPr>
            <a:grpSpLocks/>
          </p:cNvGrpSpPr>
          <p:nvPr>
            <p:custDataLst>
              <p:tags r:id="rId7"/>
            </p:custDataLst>
          </p:nvPr>
        </p:nvGrpSpPr>
        <p:grpSpPr bwMode="auto">
          <a:xfrm>
            <a:off x="8718550" y="1073150"/>
            <a:ext cx="865188" cy="925513"/>
            <a:chOff x="4902" y="1143"/>
            <a:chExt cx="513" cy="594"/>
          </a:xfrm>
        </p:grpSpPr>
        <p:sp>
          <p:nvSpPr>
            <p:cNvPr id="34"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5"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8"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39"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0"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1"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2" name="McK Work area" hidden="1"/>
          <p:cNvGrpSpPr>
            <a:grpSpLocks/>
          </p:cNvGrpSpPr>
          <p:nvPr userDrawn="1">
            <p:custDataLst>
              <p:tags r:id="rId8"/>
            </p:custDataLst>
          </p:nvPr>
        </p:nvGrpSpPr>
        <p:grpSpPr bwMode="auto">
          <a:xfrm>
            <a:off x="0" y="1285875"/>
            <a:ext cx="9906000" cy="5448300"/>
            <a:chOff x="0" y="0"/>
            <a:chExt cx="5645" cy="4234"/>
          </a:xfrm>
        </p:grpSpPr>
        <p:sp>
          <p:nvSpPr>
            <p:cNvPr id="43"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4"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7"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8"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49"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FD444FDE-3D02-4885-B5C6-596F68A3AF54}"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0"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3"/>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Rectangle 2" hidden="1"/>
          <p:cNvGraphicFramePr>
            <a:graphicFrameLocks/>
          </p:cNvGraphicFramePr>
          <p:nvPr/>
        </p:nvGraphicFramePr>
        <p:xfrm>
          <a:off x="6350" y="0"/>
          <a:ext cx="161925" cy="161925"/>
        </p:xfrm>
        <a:graphic>
          <a:graphicData uri="http://schemas.openxmlformats.org/presentationml/2006/ole">
            <p:oleObj spid="_x0000_s107522" name="think-cell Slide" r:id="rId22" imgW="0" imgH="0" progId="">
              <p:embed/>
            </p:oleObj>
          </a:graphicData>
        </a:graphic>
      </p:graphicFrame>
      <p:pic>
        <p:nvPicPr>
          <p:cNvPr id="5" name="Picture 584" descr="EDP_2011"/>
          <p:cNvPicPr>
            <a:picLocks noChangeArrowheads="1"/>
          </p:cNvPicPr>
          <p:nvPr userDrawn="1">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6" name="McK Slide Elements"/>
          <p:cNvGrpSpPr>
            <a:grpSpLocks/>
          </p:cNvGrpSpPr>
          <p:nvPr userDrawn="1"/>
        </p:nvGrpSpPr>
        <p:grpSpPr bwMode="auto">
          <a:xfrm>
            <a:off x="250825" y="1017588"/>
            <a:ext cx="8990013" cy="5238750"/>
            <a:chOff x="158" y="641"/>
            <a:chExt cx="5663" cy="3300"/>
          </a:xfrm>
        </p:grpSpPr>
        <p:sp>
          <p:nvSpPr>
            <p:cNvPr id="7"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8"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9"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0"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1" name="McK Legend Boxes" hidden="1"/>
          <p:cNvGrpSpPr>
            <a:grpSpLocks/>
          </p:cNvGrpSpPr>
          <p:nvPr>
            <p:custDataLst>
              <p:tags r:id="rId5"/>
            </p:custDataLst>
          </p:nvPr>
        </p:nvGrpSpPr>
        <p:grpSpPr bwMode="auto">
          <a:xfrm>
            <a:off x="8837613" y="1073150"/>
            <a:ext cx="746125" cy="931863"/>
            <a:chOff x="4993" y="556"/>
            <a:chExt cx="425" cy="575"/>
          </a:xfrm>
        </p:grpSpPr>
        <p:sp>
          <p:nvSpPr>
            <p:cNvPr id="12"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3"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7"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0"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1"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1"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2"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2" name="Group 52" hidden="1"/>
            <p:cNvGrpSpPr>
              <a:grpSpLocks/>
            </p:cNvGrpSpPr>
            <p:nvPr userDrawn="1">
              <p:custDataLst>
                <p:tags r:id="rId13"/>
              </p:custDataLst>
            </p:nvPr>
          </p:nvGrpSpPr>
          <p:grpSpPr bwMode="auto">
            <a:xfrm>
              <a:off x="4997" y="328"/>
              <a:ext cx="116" cy="113"/>
              <a:chOff x="1104" y="1910"/>
              <a:chExt cx="204" cy="201"/>
            </a:xfrm>
          </p:grpSpPr>
          <p:sp>
            <p:nvSpPr>
              <p:cNvPr id="29" name="Oval 53" hidden="1"/>
              <p:cNvSpPr>
                <a:spLocks noChangeAspect="1" noChangeArrowheads="1"/>
              </p:cNvSpPr>
              <p:nvPr>
                <p:custDataLst>
                  <p:tags r:id="rId17"/>
                </p:custDataLst>
              </p:nvPr>
            </p:nvSpPr>
            <p:spPr bwMode="gray">
              <a:xfrm>
                <a:off x="1104" y="1910"/>
                <a:ext cx="204" cy="201"/>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0" name="Arc 54" hidden="1"/>
              <p:cNvSpPr>
                <a:spLocks noChangeAspect="1"/>
              </p:cNvSpPr>
              <p:nvPr>
                <p:custDataLst>
                  <p:tags r:id="rId18"/>
                </p:custDataLst>
              </p:nvPr>
            </p:nvSpPr>
            <p:spPr bwMode="gray">
              <a:xfrm>
                <a:off x="1207" y="1910"/>
                <a:ext cx="101" cy="201"/>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3"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4"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6"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7"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8"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3" name="McK Legend Lines" hidden="1"/>
          <p:cNvGrpSpPr>
            <a:grpSpLocks/>
          </p:cNvGrpSpPr>
          <p:nvPr>
            <p:custDataLst>
              <p:tags r:id="rId7"/>
            </p:custDataLst>
          </p:nvPr>
        </p:nvGrpSpPr>
        <p:grpSpPr bwMode="auto">
          <a:xfrm>
            <a:off x="8718550" y="1073150"/>
            <a:ext cx="865188" cy="925513"/>
            <a:chOff x="4902" y="1143"/>
            <a:chExt cx="513" cy="594"/>
          </a:xfrm>
        </p:grpSpPr>
        <p:sp>
          <p:nvSpPr>
            <p:cNvPr id="34"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5"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8"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39"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0"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1"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2" name="McK Work area" hidden="1"/>
          <p:cNvGrpSpPr>
            <a:grpSpLocks/>
          </p:cNvGrpSpPr>
          <p:nvPr userDrawn="1">
            <p:custDataLst>
              <p:tags r:id="rId8"/>
            </p:custDataLst>
          </p:nvPr>
        </p:nvGrpSpPr>
        <p:grpSpPr bwMode="auto">
          <a:xfrm>
            <a:off x="0" y="1285875"/>
            <a:ext cx="9906000" cy="5448300"/>
            <a:chOff x="0" y="0"/>
            <a:chExt cx="5645" cy="4234"/>
          </a:xfrm>
        </p:grpSpPr>
        <p:sp>
          <p:nvSpPr>
            <p:cNvPr id="43"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4"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7"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8"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49"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AF70DB89-CAC3-4CBA-822D-C57C5AE7C3B2}"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0" name="Line 252"/>
          <p:cNvSpPr>
            <a:spLocks noChangeShapeType="1"/>
          </p:cNvSpPr>
          <p:nvPr userDrawn="1">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Vertical Title 1"/>
          <p:cNvSpPr>
            <a:spLocks noGrp="1"/>
          </p:cNvSpPr>
          <p:nvPr>
            <p:ph type="title" orient="vert"/>
          </p:nvPr>
        </p:nvSpPr>
        <p:spPr>
          <a:xfrm>
            <a:off x="7396163" y="360363"/>
            <a:ext cx="2381250" cy="2913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825" y="360363"/>
            <a:ext cx="6992938" cy="2913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1" name="Footer Placeholder 3"/>
          <p:cNvSpPr>
            <a:spLocks noGrp="1"/>
          </p:cNvSpPr>
          <p:nvPr>
            <p:ph type="ftr" sz="quarter" idx="10"/>
          </p:nvPr>
        </p:nvSpPr>
        <p:spPr>
          <a:xfrm>
            <a:off x="8859838" y="36513"/>
            <a:ext cx="849312" cy="136525"/>
          </a:xfrm>
          <a:prstGeom prst="rect">
            <a:avLst/>
          </a:prstGeom>
        </p:spPr>
        <p:txBody>
          <a:bodyPr/>
          <a:lstStyle>
            <a:lvl1pPr algn="ctr">
              <a:defRPr sz="1500">
                <a:solidFill>
                  <a:srgbClr val="000000"/>
                </a:solidFill>
                <a:latin typeface="Calibri" pitchFamily="34" charset="0"/>
              </a:defRPr>
            </a:lvl1pPr>
          </a:lstStyle>
          <a:p>
            <a:pPr>
              <a:defRPr/>
            </a:pPr>
            <a:endParaRPr lang="pt-P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Rectangle 2" hidden="1"/>
          <p:cNvGraphicFramePr>
            <a:graphicFrameLocks/>
          </p:cNvGraphicFramePr>
          <p:nvPr/>
        </p:nvGraphicFramePr>
        <p:xfrm>
          <a:off x="6350" y="0"/>
          <a:ext cx="161925" cy="161925"/>
        </p:xfrm>
        <a:graphic>
          <a:graphicData uri="http://schemas.openxmlformats.org/presentationml/2006/ole">
            <p:oleObj spid="_x0000_s108546" name="think-cell Slide" r:id="rId22" imgW="0" imgH="0" progId="">
              <p:embed/>
            </p:oleObj>
          </a:graphicData>
        </a:graphic>
      </p:graphicFrame>
      <p:pic>
        <p:nvPicPr>
          <p:cNvPr id="5" name="Picture 584" descr="EDP_2011"/>
          <p:cNvPicPr>
            <a:picLocks noChangeArrowheads="1"/>
          </p:cNvPicPr>
          <p:nvPr>
            <p:custDataLst>
              <p:tags r:id="rId2"/>
            </p:custDataLst>
          </p:nvPr>
        </p:nvPicPr>
        <p:blipFill>
          <a:blip r:embed="rId23" cstate="print"/>
          <a:srcRect l="21687" t="12733" r="21687" b="13858"/>
          <a:stretch>
            <a:fillRect/>
          </a:stretch>
        </p:blipFill>
        <p:spPr bwMode="auto">
          <a:xfrm>
            <a:off x="4670425" y="6259513"/>
            <a:ext cx="674688" cy="569912"/>
          </a:xfrm>
          <a:prstGeom prst="rect">
            <a:avLst/>
          </a:prstGeom>
          <a:noFill/>
          <a:ln w="9525">
            <a:noFill/>
            <a:miter lim="800000"/>
            <a:headEnd/>
            <a:tailEnd/>
          </a:ln>
        </p:spPr>
      </p:pic>
      <p:grpSp>
        <p:nvGrpSpPr>
          <p:cNvPr id="6" name="McK Slide Elements"/>
          <p:cNvGrpSpPr>
            <a:grpSpLocks/>
          </p:cNvGrpSpPr>
          <p:nvPr/>
        </p:nvGrpSpPr>
        <p:grpSpPr bwMode="auto">
          <a:xfrm>
            <a:off x="250825" y="1017588"/>
            <a:ext cx="8990013" cy="5238750"/>
            <a:chOff x="158" y="641"/>
            <a:chExt cx="5663" cy="3300"/>
          </a:xfrm>
        </p:grpSpPr>
        <p:sp>
          <p:nvSpPr>
            <p:cNvPr id="7"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8"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9" name="Working Draft" hidden="1"/>
          <p:cNvSpPr txBox="1">
            <a:spLocks noChangeArrowheads="1"/>
          </p:cNvSpPr>
          <p:nvPr>
            <p:custDataLst>
              <p:tags r:id="rId3"/>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0" name="Printed" hidden="1"/>
          <p:cNvSpPr txBox="1">
            <a:spLocks noChangeArrowheads="1"/>
          </p:cNvSpPr>
          <p:nvPr>
            <p:custDataLst>
              <p:tags r:id="rId4"/>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11" name="McK Legend Boxes" hidden="1"/>
          <p:cNvGrpSpPr>
            <a:grpSpLocks/>
          </p:cNvGrpSpPr>
          <p:nvPr>
            <p:custDataLst>
              <p:tags r:id="rId5"/>
            </p:custDataLst>
          </p:nvPr>
        </p:nvGrpSpPr>
        <p:grpSpPr bwMode="auto">
          <a:xfrm>
            <a:off x="8837613" y="1073150"/>
            <a:ext cx="746125" cy="931863"/>
            <a:chOff x="4993" y="556"/>
            <a:chExt cx="425" cy="575"/>
          </a:xfrm>
        </p:grpSpPr>
        <p:sp>
          <p:nvSpPr>
            <p:cNvPr id="12"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3"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4"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5"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6"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7"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8"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9"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0" name="McK Legend Moons" hidden="1"/>
          <p:cNvGrpSpPr>
            <a:grpSpLocks/>
          </p:cNvGrpSpPr>
          <p:nvPr>
            <p:custDataLst>
              <p:tags r:id="rId6"/>
            </p:custDataLst>
          </p:nvPr>
        </p:nvGrpSpPr>
        <p:grpSpPr bwMode="auto">
          <a:xfrm>
            <a:off x="8878888" y="1073150"/>
            <a:ext cx="703262" cy="700088"/>
            <a:chOff x="4997" y="169"/>
            <a:chExt cx="418" cy="450"/>
          </a:xfrm>
        </p:grpSpPr>
        <p:grpSp>
          <p:nvGrpSpPr>
            <p:cNvPr id="21" name="Group 49" hidden="1"/>
            <p:cNvGrpSpPr>
              <a:grpSpLocks noChangeAspect="1"/>
            </p:cNvGrpSpPr>
            <p:nvPr userDrawn="1">
              <p:custDataLst>
                <p:tags r:id="rId12"/>
              </p:custDataLst>
            </p:nvPr>
          </p:nvGrpSpPr>
          <p:grpSpPr bwMode="auto">
            <a:xfrm>
              <a:off x="4997" y="178"/>
              <a:ext cx="116" cy="116"/>
              <a:chOff x="4997" y="178"/>
              <a:chExt cx="116" cy="116"/>
            </a:xfrm>
          </p:grpSpPr>
          <p:sp>
            <p:nvSpPr>
              <p:cNvPr id="31" name="Oval 50" hidden="1"/>
              <p:cNvSpPr>
                <a:spLocks noChangeAspect="1" noChangeArrowheads="1"/>
              </p:cNvSpPr>
              <p:nvPr>
                <p:custDataLst>
                  <p:tags r:id="rId19"/>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2" name="Oval 51" hidden="1"/>
              <p:cNvSpPr>
                <a:spLocks noChangeAspect="1" noChangeArrowheads="1"/>
              </p:cNvSpPr>
              <p:nvPr>
                <p:custDataLst>
                  <p:tags r:id="rId20"/>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2" name="Group 52" hidden="1"/>
            <p:cNvGrpSpPr>
              <a:grpSpLocks/>
            </p:cNvGrpSpPr>
            <p:nvPr userDrawn="1">
              <p:custDataLst>
                <p:tags r:id="rId13"/>
              </p:custDataLst>
            </p:nvPr>
          </p:nvGrpSpPr>
          <p:grpSpPr bwMode="auto">
            <a:xfrm>
              <a:off x="4997" y="331"/>
              <a:ext cx="116" cy="109"/>
              <a:chOff x="1104" y="1916"/>
              <a:chExt cx="204" cy="194"/>
            </a:xfrm>
          </p:grpSpPr>
          <p:sp>
            <p:nvSpPr>
              <p:cNvPr id="29" name="Oval 53" hidden="1"/>
              <p:cNvSpPr>
                <a:spLocks noChangeAspect="1" noChangeArrowheads="1"/>
              </p:cNvSpPr>
              <p:nvPr>
                <p:custDataLst>
                  <p:tags r:id="rId17"/>
                </p:custDataLst>
              </p:nvPr>
            </p:nvSpPr>
            <p:spPr bwMode="gray">
              <a:xfrm>
                <a:off x="1104" y="1916"/>
                <a:ext cx="204" cy="194"/>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30" name="Arc 54" hidden="1"/>
              <p:cNvSpPr>
                <a:spLocks noChangeAspect="1"/>
              </p:cNvSpPr>
              <p:nvPr>
                <p:custDataLst>
                  <p:tags r:id="rId18"/>
                </p:custDataLst>
              </p:nvPr>
            </p:nvSpPr>
            <p:spPr bwMode="gray">
              <a:xfrm>
                <a:off x="1207" y="1916"/>
                <a:ext cx="101" cy="194"/>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23"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4"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25"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6" name="Group 58" hidden="1"/>
            <p:cNvGrpSpPr>
              <a:grpSpLocks noChangeAspect="1"/>
            </p:cNvGrpSpPr>
            <p:nvPr userDrawn="1">
              <p:custDataLst>
                <p:tags r:id="rId14"/>
              </p:custDataLst>
            </p:nvPr>
          </p:nvGrpSpPr>
          <p:grpSpPr bwMode="auto">
            <a:xfrm>
              <a:off x="4997" y="502"/>
              <a:ext cx="117" cy="117"/>
              <a:chOff x="4997" y="502"/>
              <a:chExt cx="117" cy="117"/>
            </a:xfrm>
          </p:grpSpPr>
          <p:sp>
            <p:nvSpPr>
              <p:cNvPr id="27" name="Oval 59" hidden="1"/>
              <p:cNvSpPr>
                <a:spLocks noChangeAspect="1" noChangeArrowheads="1"/>
              </p:cNvSpPr>
              <p:nvPr>
                <p:custDataLst>
                  <p:tags r:id="rId15"/>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28" name="Arc 60" hidden="1"/>
              <p:cNvSpPr>
                <a:spLocks noChangeAspect="1"/>
              </p:cNvSpPr>
              <p:nvPr>
                <p:custDataLst>
                  <p:tags r:id="rId16"/>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33" name="McK Legend Lines" hidden="1"/>
          <p:cNvGrpSpPr>
            <a:grpSpLocks/>
          </p:cNvGrpSpPr>
          <p:nvPr>
            <p:custDataLst>
              <p:tags r:id="rId7"/>
            </p:custDataLst>
          </p:nvPr>
        </p:nvGrpSpPr>
        <p:grpSpPr bwMode="auto">
          <a:xfrm>
            <a:off x="8718550" y="1073150"/>
            <a:ext cx="865188" cy="925513"/>
            <a:chOff x="4902" y="1143"/>
            <a:chExt cx="513" cy="594"/>
          </a:xfrm>
        </p:grpSpPr>
        <p:sp>
          <p:nvSpPr>
            <p:cNvPr id="34"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5"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6"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37"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38"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39"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40"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41"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42" name="McK Work area" hidden="1"/>
          <p:cNvGrpSpPr>
            <a:grpSpLocks/>
          </p:cNvGrpSpPr>
          <p:nvPr>
            <p:custDataLst>
              <p:tags r:id="rId8"/>
            </p:custDataLst>
          </p:nvPr>
        </p:nvGrpSpPr>
        <p:grpSpPr bwMode="auto">
          <a:xfrm>
            <a:off x="0" y="1285875"/>
            <a:ext cx="9906000" cy="5448300"/>
            <a:chOff x="0" y="0"/>
            <a:chExt cx="5645" cy="4234"/>
          </a:xfrm>
        </p:grpSpPr>
        <p:sp>
          <p:nvSpPr>
            <p:cNvPr id="43"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4"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5"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46"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47"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48" name="McK Exhibit Title Number" hidden="1"/>
          <p:cNvSpPr>
            <a:spLocks noChangeArrowheads="1"/>
          </p:cNvSpPr>
          <p:nvPr>
            <p:custDataLst>
              <p:tags r:id="rId9"/>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49" name="pg num"/>
          <p:cNvSpPr>
            <a:spLocks noChangeArrowheads="1"/>
          </p:cNvSpPr>
          <p:nvPr>
            <p:custDataLst>
              <p:tags r:id="rId10"/>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FBBFB62A-8080-4B01-AC8C-554B0367C0AF}"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50" name="Line 252"/>
          <p:cNvSpPr>
            <a:spLocks noChangeShapeType="1"/>
          </p:cNvSpPr>
          <p:nvPr>
            <p:custDataLst>
              <p:tags r:id="rId11"/>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
        <p:nvSpPr>
          <p:cNvPr id="2" name="Title 1"/>
          <p:cNvSpPr>
            <a:spLocks noGrp="1"/>
          </p:cNvSpPr>
          <p:nvPr>
            <p:ph type="title"/>
          </p:nvPr>
        </p:nvSpPr>
        <p:spPr>
          <a:xfrm>
            <a:off x="298450" y="131763"/>
            <a:ext cx="9359900" cy="704850"/>
          </a:xfrm>
          <a:prstGeom prst="rect">
            <a:avLst/>
          </a:prstGeom>
        </p:spPr>
        <p:txBody>
          <a:bodyPr/>
          <a:lstStyle/>
          <a:p>
            <a:r>
              <a:rPr lang="en-US" smtClean="0"/>
              <a:t>Click to edit Master title style</a:t>
            </a:r>
            <a:endParaRPr lang="pt-PT"/>
          </a:p>
        </p:txBody>
      </p:sp>
      <p:sp>
        <p:nvSpPr>
          <p:cNvPr id="3" name="Table Placeholder 2"/>
          <p:cNvSpPr>
            <a:spLocks noGrp="1"/>
          </p:cNvSpPr>
          <p:nvPr>
            <p:ph type="tbl" idx="1"/>
          </p:nvPr>
        </p:nvSpPr>
        <p:spPr>
          <a:xfrm>
            <a:off x="344488" y="1262063"/>
            <a:ext cx="9217025" cy="5119687"/>
          </a:xfrm>
          <a:prstGeom prst="rect">
            <a:avLst/>
          </a:prstGeom>
        </p:spPr>
        <p:txBody>
          <a:bodyPr/>
          <a:lstStyle/>
          <a:p>
            <a:pPr lvl="0"/>
            <a:endParaRPr lang="pt-PT" noProof="0"/>
          </a:p>
        </p:txBody>
      </p:sp>
      <p:sp>
        <p:nvSpPr>
          <p:cNvPr id="51" name="Footer Placeholder 3"/>
          <p:cNvSpPr>
            <a:spLocks noGrp="1"/>
          </p:cNvSpPr>
          <p:nvPr>
            <p:ph type="ftr" sz="quarter" idx="10"/>
          </p:nvPr>
        </p:nvSpPr>
        <p:spPr>
          <a:xfrm>
            <a:off x="0" y="6524625"/>
            <a:ext cx="3657600" cy="333375"/>
          </a:xfrm>
          <a:prstGeom prst="rect">
            <a:avLst/>
          </a:prstGeom>
        </p:spPr>
        <p:txBody>
          <a:bodyPr/>
          <a:lstStyle>
            <a:lvl1pPr>
              <a:defRPr/>
            </a:lvl1pPr>
          </a:lstStyle>
          <a:p>
            <a:pPr>
              <a:defRPr/>
            </a:pPr>
            <a:endParaRPr lang="en-US"/>
          </a:p>
        </p:txBody>
      </p:sp>
      <p:sp>
        <p:nvSpPr>
          <p:cNvPr id="52" name="Slide Number Placeholder 4"/>
          <p:cNvSpPr>
            <a:spLocks noGrp="1"/>
          </p:cNvSpPr>
          <p:nvPr>
            <p:ph type="sldNum" sz="quarter" idx="11"/>
          </p:nvPr>
        </p:nvSpPr>
        <p:spPr>
          <a:xfrm>
            <a:off x="9274175" y="6624638"/>
            <a:ext cx="560388" cy="260350"/>
          </a:xfrm>
          <a:prstGeom prst="rect">
            <a:avLst/>
          </a:prstGeom>
        </p:spPr>
        <p:txBody>
          <a:bodyPr/>
          <a:lstStyle>
            <a:lvl1pPr>
              <a:defRPr/>
            </a:lvl1pPr>
          </a:lstStyle>
          <a:p>
            <a:pPr>
              <a:defRPr/>
            </a:pPr>
            <a:fld id="{AAB88AD7-441F-4127-9877-83B6E6542057}"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309563" y="1260000"/>
            <a:ext cx="9358312" cy="4977312"/>
          </a:xfrm>
        </p:spPr>
        <p:txBody>
          <a:bodyPr/>
          <a:lstStyle>
            <a:lvl1pPr marL="0" marR="0" indent="0" algn="l" defTabSz="914400" rtl="0" eaLnBrk="1" fontAlgn="auto" latinLnBrk="0" hangingPunct="1">
              <a:lnSpc>
                <a:spcPct val="100000"/>
              </a:lnSpc>
              <a:spcBef>
                <a:spcPts val="648"/>
              </a:spcBef>
              <a:spcAft>
                <a:spcPts val="0"/>
              </a:spcAft>
              <a:buClrTx/>
              <a:buSzTx/>
              <a:buFont typeface="Arial" pitchFamily="34" charset="0"/>
              <a:buNone/>
              <a:tabLst/>
              <a:defRPr>
                <a:latin typeface="Calibri" pitchFamily="34" charset="0"/>
                <a:cs typeface="Calibri" pitchFamily="34" charset="0"/>
              </a:defRPr>
            </a:lvl1pPr>
            <a:lvl2pPr marL="488950" marR="0" indent="-271463" algn="l" defTabSz="914400" rtl="0" eaLnBrk="1" fontAlgn="base" latinLnBrk="0" hangingPunct="1">
              <a:lnSpc>
                <a:spcPct val="100000"/>
              </a:lnSpc>
              <a:spcBef>
                <a:spcPct val="30000"/>
              </a:spcBef>
              <a:spcAft>
                <a:spcPct val="0"/>
              </a:spcAft>
              <a:buClrTx/>
              <a:buSzTx/>
              <a:buFontTx/>
              <a:buChar char="•"/>
              <a:tabLst/>
              <a:defRPr>
                <a:latin typeface="Calibri" pitchFamily="34" charset="0"/>
                <a:cs typeface="Calibri" pitchFamily="34" charset="0"/>
              </a:defRPr>
            </a:lvl2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pt-PT" noProof="0" dirty="0" smtClean="0"/>
          </a:p>
        </p:txBody>
      </p:sp>
      <p:sp>
        <p:nvSpPr>
          <p:cNvPr id="10" name="Text Placeholder 9"/>
          <p:cNvSpPr>
            <a:spLocks noGrp="1"/>
          </p:cNvSpPr>
          <p:nvPr>
            <p:ph type="body" sz="quarter" idx="14"/>
          </p:nvPr>
        </p:nvSpPr>
        <p:spPr>
          <a:xfrm>
            <a:off x="238125" y="285727"/>
            <a:ext cx="9215438" cy="500085"/>
          </a:xfrm>
        </p:spPr>
        <p:txBody>
          <a:bodyPr>
            <a:normAutofit/>
          </a:bodyPr>
          <a:lstStyle>
            <a:lvl1pPr>
              <a:defRPr sz="2400"/>
            </a:lvl1pPr>
          </a:lstStyle>
          <a:p>
            <a:pPr lvl="0"/>
            <a:r>
              <a:rPr lang="en-US" smtClean="0"/>
              <a:t>Click to edit Master text styles</a:t>
            </a:r>
          </a:p>
        </p:txBody>
      </p:sp>
      <p:sp>
        <p:nvSpPr>
          <p:cNvPr id="4" name="Slide Number Placeholder 5"/>
          <p:cNvSpPr>
            <a:spLocks noGrp="1"/>
          </p:cNvSpPr>
          <p:nvPr>
            <p:ph type="sldNum" sz="quarter" idx="15"/>
          </p:nvPr>
        </p:nvSpPr>
        <p:spPr>
          <a:xfrm>
            <a:off x="9180513" y="6588125"/>
            <a:ext cx="431800" cy="201613"/>
          </a:xfrm>
          <a:prstGeom prst="rect">
            <a:avLst/>
          </a:prstGeom>
        </p:spPr>
        <p:txBody>
          <a:bodyPr/>
          <a:lstStyle>
            <a:lvl1pPr>
              <a:defRPr/>
            </a:lvl1pPr>
          </a:lstStyle>
          <a:p>
            <a:pPr>
              <a:defRPr/>
            </a:pPr>
            <a:fld id="{B249DE3A-7736-458C-BF6D-C8319A150B2A}" type="slidenum">
              <a:rPr lang="pt-PT"/>
              <a:pPr>
                <a:defRPr/>
              </a:pPr>
              <a:t>‹#›</a:t>
            </a:fld>
            <a:endParaRPr lang="pt-P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Lista de ponto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309563" y="1260000"/>
            <a:ext cx="9358312" cy="4950000"/>
          </a:xfrm>
        </p:spPr>
        <p:txBody>
          <a:bodyPr/>
          <a:lstStyle>
            <a:lvl1pPr marL="0" marR="0" indent="0" algn="l" defTabSz="914400" rtl="0" eaLnBrk="1" fontAlgn="base" latinLnBrk="0" hangingPunct="1">
              <a:lnSpc>
                <a:spcPct val="97000"/>
              </a:lnSpc>
              <a:spcBef>
                <a:spcPct val="39000"/>
              </a:spcBef>
              <a:spcAft>
                <a:spcPct val="0"/>
              </a:spcAft>
              <a:buClrTx/>
              <a:buSzTx/>
              <a:buFontTx/>
              <a:buNone/>
              <a:tabLst/>
              <a:defRPr>
                <a:latin typeface="Calibri" pitchFamily="34" charset="0"/>
                <a:cs typeface="Calibri" pitchFamily="34" charset="0"/>
              </a:defRPr>
            </a:lvl1pPr>
            <a:lvl2pPr marL="488950" marR="0" indent="-271463" algn="l" defTabSz="914400" rtl="0" eaLnBrk="1" fontAlgn="base" latinLnBrk="0" hangingPunct="1">
              <a:lnSpc>
                <a:spcPct val="97000"/>
              </a:lnSpc>
              <a:spcBef>
                <a:spcPct val="39000"/>
              </a:spcBef>
              <a:spcAft>
                <a:spcPct val="0"/>
              </a:spcAft>
              <a:buClrTx/>
              <a:buSzTx/>
              <a:buFontTx/>
              <a:buChar char="•"/>
              <a:tabLst/>
              <a:defRPr baseline="0">
                <a:latin typeface="Calibri" pitchFamily="34" charset="0"/>
                <a:cs typeface="Calibri" pitchFamily="34" charset="0"/>
              </a:defRPr>
            </a:lvl2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pt-PT" noProof="0" dirty="0" smtClean="0"/>
          </a:p>
        </p:txBody>
      </p:sp>
      <p:sp>
        <p:nvSpPr>
          <p:cNvPr id="9" name="Text Placeholder 8"/>
          <p:cNvSpPr>
            <a:spLocks noGrp="1"/>
          </p:cNvSpPr>
          <p:nvPr>
            <p:ph type="body" sz="quarter" idx="14"/>
          </p:nvPr>
        </p:nvSpPr>
        <p:spPr>
          <a:xfrm>
            <a:off x="309563" y="658800"/>
            <a:ext cx="9358312" cy="288000"/>
          </a:xfrm>
        </p:spPr>
        <p:txBody>
          <a:bodyPr tIns="0" bIns="0" anchor="b">
            <a:normAutofit/>
          </a:bodyPr>
          <a:lstStyle>
            <a:lvl1pPr>
              <a:buNone/>
              <a:defRPr sz="1600" b="0"/>
            </a:lvl1pPr>
            <a:lvl5pPr>
              <a:buNone/>
              <a:defRPr/>
            </a:lvl5pPr>
          </a:lstStyle>
          <a:p>
            <a:pPr lvl="0"/>
            <a:r>
              <a:rPr lang="en-US" smtClean="0"/>
              <a:t>Click to edit Master text styles</a:t>
            </a:r>
          </a:p>
        </p:txBody>
      </p:sp>
      <p:sp>
        <p:nvSpPr>
          <p:cNvPr id="10"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formation 1">
    <p:spTree>
      <p:nvGrpSpPr>
        <p:cNvPr id="1" name=""/>
        <p:cNvGrpSpPr/>
        <p:nvPr/>
      </p:nvGrpSpPr>
      <p:grpSpPr>
        <a:xfrm>
          <a:off x="0" y="0"/>
          <a:ext cx="0" cy="0"/>
          <a:chOff x="0" y="0"/>
          <a:chExt cx="0" cy="0"/>
        </a:xfrm>
      </p:grpSpPr>
      <p:sp>
        <p:nvSpPr>
          <p:cNvPr id="9" name="Title 8"/>
          <p:cNvSpPr>
            <a:spLocks noGrp="1"/>
          </p:cNvSpPr>
          <p:nvPr>
            <p:ph type="title"/>
          </p:nvPr>
        </p:nvSpPr>
        <p:spPr>
          <a:xfrm>
            <a:off x="412750" y="2894111"/>
            <a:ext cx="9080500" cy="307777"/>
          </a:xfrm>
          <a:prstGeom prst="rect">
            <a:avLst/>
          </a:prstGeom>
        </p:spPr>
        <p:txBody>
          <a:bodyPr/>
          <a:lstStyle>
            <a:lvl1pPr>
              <a:defRPr sz="2000" b="1" baseline="0">
                <a:solidFill>
                  <a:srgbClr val="7EBA31"/>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utline/Opening">
    <p:spTree>
      <p:nvGrpSpPr>
        <p:cNvPr id="1" name=""/>
        <p:cNvGrpSpPr/>
        <p:nvPr/>
      </p:nvGrpSpPr>
      <p:grpSpPr>
        <a:xfrm>
          <a:off x="0" y="0"/>
          <a:ext cx="0" cy="0"/>
          <a:chOff x="0" y="0"/>
          <a:chExt cx="0" cy="0"/>
        </a:xfrm>
      </p:grpSpPr>
      <p:sp>
        <p:nvSpPr>
          <p:cNvPr id="9" name="Title 8"/>
          <p:cNvSpPr>
            <a:spLocks noGrp="1"/>
          </p:cNvSpPr>
          <p:nvPr>
            <p:ph type="title"/>
          </p:nvPr>
        </p:nvSpPr>
        <p:spPr>
          <a:xfrm>
            <a:off x="412750" y="2894111"/>
            <a:ext cx="9080500" cy="307777"/>
          </a:xfrm>
          <a:prstGeom prst="rect">
            <a:avLst/>
          </a:prstGeom>
        </p:spPr>
        <p:txBody>
          <a:bodyPr/>
          <a:lstStyle>
            <a:lvl1pPr>
              <a:defRPr sz="2000" b="1" baseline="0">
                <a:solidFill>
                  <a:srgbClr val="7EBA31"/>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apa da Apresentação 4">
    <p:spTree>
      <p:nvGrpSpPr>
        <p:cNvPr id="1" name=""/>
        <p:cNvGrpSpPr/>
        <p:nvPr/>
      </p:nvGrpSpPr>
      <p:grpSpPr>
        <a:xfrm>
          <a:off x="0" y="0"/>
          <a:ext cx="0" cy="0"/>
          <a:chOff x="0" y="0"/>
          <a:chExt cx="0" cy="0"/>
        </a:xfrm>
      </p:grpSpPr>
      <p:sp>
        <p:nvSpPr>
          <p:cNvPr id="5" name="TextBox 4"/>
          <p:cNvSpPr txBox="1"/>
          <p:nvPr/>
        </p:nvSpPr>
        <p:spPr>
          <a:xfrm>
            <a:off x="287338" y="6572250"/>
            <a:ext cx="1244600" cy="215900"/>
          </a:xfrm>
          <a:prstGeom prst="rect">
            <a:avLst/>
          </a:prstGeom>
          <a:noFill/>
        </p:spPr>
        <p:txBody>
          <a:bodyPr wrap="none" anchor="b">
            <a:spAutoFit/>
          </a:bodyPr>
          <a:lstStyle/>
          <a:p>
            <a:pPr>
              <a:defRPr/>
            </a:pPr>
            <a:r>
              <a:rPr lang="pt-PT" sz="800" dirty="0">
                <a:latin typeface="Calibri" pitchFamily="34" charset="0"/>
                <a:cs typeface="Calibri" pitchFamily="34" charset="0"/>
              </a:rPr>
              <a:t>&lt;&lt;Nome Do Documento&gt;</a:t>
            </a:r>
          </a:p>
        </p:txBody>
      </p:sp>
      <p:pic>
        <p:nvPicPr>
          <p:cNvPr id="6" name="Picture 2"/>
          <p:cNvPicPr>
            <a:picLocks noChangeAspect="1" noChangeArrowheads="1"/>
          </p:cNvPicPr>
          <p:nvPr/>
        </p:nvPicPr>
        <p:blipFill>
          <a:blip r:embed="rId2" cstate="print"/>
          <a:srcRect/>
          <a:stretch>
            <a:fillRect/>
          </a:stretch>
        </p:blipFill>
        <p:spPr bwMode="auto">
          <a:xfrm>
            <a:off x="8099425" y="360363"/>
            <a:ext cx="1562100" cy="1447800"/>
          </a:xfrm>
          <a:prstGeom prst="rect">
            <a:avLst/>
          </a:prstGeom>
          <a:noFill/>
          <a:ln w="9525">
            <a:noFill/>
            <a:miter lim="800000"/>
            <a:headEnd/>
            <a:tailEnd/>
          </a:ln>
        </p:spPr>
      </p:pic>
      <p:sp>
        <p:nvSpPr>
          <p:cNvPr id="11" name="Rectangle 2"/>
          <p:cNvSpPr>
            <a:spLocks noGrp="1" noChangeArrowheads="1"/>
          </p:cNvSpPr>
          <p:nvPr>
            <p:ph type="ctrTitle"/>
          </p:nvPr>
        </p:nvSpPr>
        <p:spPr>
          <a:xfrm>
            <a:off x="720000" y="2880000"/>
            <a:ext cx="8100000" cy="935037"/>
          </a:xfrm>
        </p:spPr>
        <p:txBody>
          <a:bodyPr anchor="t"/>
          <a:lstStyle>
            <a:lvl1pPr>
              <a:defRPr/>
            </a:lvl1pPr>
          </a:lstStyle>
          <a:p>
            <a:r>
              <a:rPr lang="en-US" smtClean="0"/>
              <a:t>Click to edit Master title style</a:t>
            </a:r>
            <a:endParaRPr lang="en-US" dirty="0"/>
          </a:p>
        </p:txBody>
      </p:sp>
      <p:sp>
        <p:nvSpPr>
          <p:cNvPr id="12" name="Rectangle 3"/>
          <p:cNvSpPr>
            <a:spLocks noGrp="1" noChangeArrowheads="1"/>
          </p:cNvSpPr>
          <p:nvPr>
            <p:ph type="subTitle" idx="1"/>
          </p:nvPr>
        </p:nvSpPr>
        <p:spPr>
          <a:xfrm>
            <a:off x="720000" y="3960000"/>
            <a:ext cx="8100000" cy="935037"/>
          </a:xfrm>
          <a:ln w="9525"/>
        </p:spPr>
        <p:txBody>
          <a:bodyPr/>
          <a:lstStyle>
            <a:lvl1pPr>
              <a:buNone/>
              <a:defRPr sz="2000" b="0"/>
            </a:lvl1pPr>
          </a:lstStyle>
          <a:p>
            <a:r>
              <a:rPr lang="en-US" smtClean="0"/>
              <a:t>Click to edit Master subtitle style</a:t>
            </a:r>
            <a:endParaRPr lang="en-US" dirty="0"/>
          </a:p>
        </p:txBody>
      </p:sp>
      <p:sp>
        <p:nvSpPr>
          <p:cNvPr id="8" name="Text Placeholder 7"/>
          <p:cNvSpPr>
            <a:spLocks noGrp="1"/>
          </p:cNvSpPr>
          <p:nvPr>
            <p:ph type="body" sz="quarter" idx="11"/>
          </p:nvPr>
        </p:nvSpPr>
        <p:spPr>
          <a:xfrm>
            <a:off x="720000" y="5040000"/>
            <a:ext cx="8100000" cy="360000"/>
          </a:xfrm>
        </p:spPr>
        <p:txBody>
          <a:bodyPr/>
          <a:lstStyle>
            <a:lvl1pPr>
              <a:defRPr b="0"/>
            </a:lvl1pPr>
          </a:lstStyle>
          <a:p>
            <a:pPr lvl="0"/>
            <a:r>
              <a:rPr lang="en-US" smtClean="0"/>
              <a:t>Click to edit Master text styles</a:t>
            </a:r>
          </a:p>
        </p:txBody>
      </p:sp>
      <p:sp>
        <p:nvSpPr>
          <p:cNvPr id="7" name="Slide Number Placeholder 4"/>
          <p:cNvSpPr>
            <a:spLocks noGrp="1"/>
          </p:cNvSpPr>
          <p:nvPr>
            <p:ph type="sldNum" sz="quarter" idx="12"/>
          </p:nvPr>
        </p:nvSpPr>
        <p:spPr/>
        <p:txBody>
          <a:bodyPr/>
          <a:lstStyle>
            <a:lvl1pPr>
              <a:defRPr/>
            </a:lvl1pPr>
          </a:lstStyle>
          <a:p>
            <a:pPr>
              <a:defRPr/>
            </a:pPr>
            <a:fld id="{A87B3350-BC89-4AC7-9399-FE411E176BBA}" type="slidenum">
              <a:rPr lang="pt-PT"/>
              <a:pPr>
                <a:defRPr/>
              </a:pPr>
              <a:t>‹#›</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apa da Apresentação 5">
    <p:spTree>
      <p:nvGrpSpPr>
        <p:cNvPr id="1" name=""/>
        <p:cNvGrpSpPr/>
        <p:nvPr/>
      </p:nvGrpSpPr>
      <p:grpSpPr>
        <a:xfrm>
          <a:off x="0" y="0"/>
          <a:ext cx="0" cy="0"/>
          <a:chOff x="0" y="0"/>
          <a:chExt cx="0" cy="0"/>
        </a:xfrm>
      </p:grpSpPr>
      <p:sp>
        <p:nvSpPr>
          <p:cNvPr id="5" name="TextBox 4"/>
          <p:cNvSpPr txBox="1"/>
          <p:nvPr/>
        </p:nvSpPr>
        <p:spPr>
          <a:xfrm>
            <a:off x="287338" y="6572250"/>
            <a:ext cx="1244600" cy="215900"/>
          </a:xfrm>
          <a:prstGeom prst="rect">
            <a:avLst/>
          </a:prstGeom>
          <a:noFill/>
        </p:spPr>
        <p:txBody>
          <a:bodyPr wrap="none" anchor="b">
            <a:spAutoFit/>
          </a:bodyPr>
          <a:lstStyle/>
          <a:p>
            <a:pPr>
              <a:defRPr/>
            </a:pPr>
            <a:r>
              <a:rPr lang="pt-PT" sz="800" dirty="0">
                <a:latin typeface="Calibri" pitchFamily="34" charset="0"/>
                <a:cs typeface="Calibri" pitchFamily="34" charset="0"/>
              </a:rPr>
              <a:t>&lt;&lt;Nome Do Documento&gt;</a:t>
            </a:r>
          </a:p>
        </p:txBody>
      </p:sp>
      <p:pic>
        <p:nvPicPr>
          <p:cNvPr id="6" name="Picture 2"/>
          <p:cNvPicPr>
            <a:picLocks noChangeAspect="1" noChangeArrowheads="1"/>
          </p:cNvPicPr>
          <p:nvPr/>
        </p:nvPicPr>
        <p:blipFill>
          <a:blip r:embed="rId2" cstate="print"/>
          <a:srcRect/>
          <a:stretch>
            <a:fillRect/>
          </a:stretch>
        </p:blipFill>
        <p:spPr bwMode="auto">
          <a:xfrm>
            <a:off x="8099425" y="360363"/>
            <a:ext cx="1562100" cy="1447800"/>
          </a:xfrm>
          <a:prstGeom prst="rect">
            <a:avLst/>
          </a:prstGeom>
          <a:noFill/>
          <a:ln w="9525">
            <a:noFill/>
            <a:miter lim="800000"/>
            <a:headEnd/>
            <a:tailEnd/>
          </a:ln>
        </p:spPr>
      </p:pic>
      <p:sp>
        <p:nvSpPr>
          <p:cNvPr id="11" name="Rectangle 2"/>
          <p:cNvSpPr>
            <a:spLocks noGrp="1" noChangeArrowheads="1"/>
          </p:cNvSpPr>
          <p:nvPr>
            <p:ph type="ctrTitle"/>
          </p:nvPr>
        </p:nvSpPr>
        <p:spPr>
          <a:xfrm>
            <a:off x="720000" y="2880000"/>
            <a:ext cx="8100000" cy="935037"/>
          </a:xfrm>
        </p:spPr>
        <p:txBody>
          <a:bodyPr anchor="t"/>
          <a:lstStyle>
            <a:lvl1pPr>
              <a:defRPr/>
            </a:lvl1pPr>
          </a:lstStyle>
          <a:p>
            <a:r>
              <a:rPr lang="en-US" smtClean="0"/>
              <a:t>Click to edit Master title style</a:t>
            </a:r>
            <a:endParaRPr lang="en-US" dirty="0"/>
          </a:p>
        </p:txBody>
      </p:sp>
      <p:sp>
        <p:nvSpPr>
          <p:cNvPr id="12" name="Rectangle 3"/>
          <p:cNvSpPr>
            <a:spLocks noGrp="1" noChangeArrowheads="1"/>
          </p:cNvSpPr>
          <p:nvPr>
            <p:ph type="subTitle" idx="1"/>
          </p:nvPr>
        </p:nvSpPr>
        <p:spPr>
          <a:xfrm>
            <a:off x="720000" y="3960000"/>
            <a:ext cx="8100000" cy="935037"/>
          </a:xfrm>
          <a:ln w="9525"/>
        </p:spPr>
        <p:txBody>
          <a:bodyPr/>
          <a:lstStyle>
            <a:lvl1pPr>
              <a:buNone/>
              <a:defRPr sz="2000" b="0"/>
            </a:lvl1pPr>
          </a:lstStyle>
          <a:p>
            <a:r>
              <a:rPr lang="en-US" smtClean="0"/>
              <a:t>Click to edit Master subtitle style</a:t>
            </a:r>
            <a:endParaRPr lang="en-US" dirty="0"/>
          </a:p>
        </p:txBody>
      </p:sp>
      <p:sp>
        <p:nvSpPr>
          <p:cNvPr id="8" name="Text Placeholder 7"/>
          <p:cNvSpPr>
            <a:spLocks noGrp="1"/>
          </p:cNvSpPr>
          <p:nvPr>
            <p:ph type="body" sz="quarter" idx="11"/>
          </p:nvPr>
        </p:nvSpPr>
        <p:spPr>
          <a:xfrm>
            <a:off x="720000" y="5040000"/>
            <a:ext cx="8100000" cy="360000"/>
          </a:xfrm>
        </p:spPr>
        <p:txBody>
          <a:bodyPr/>
          <a:lstStyle>
            <a:lvl1pPr>
              <a:defRPr b="0"/>
            </a:lvl1pPr>
          </a:lstStyle>
          <a:p>
            <a:pPr lvl="0"/>
            <a:r>
              <a:rPr lang="en-US" smtClean="0"/>
              <a:t>Click to edit Master text styles</a:t>
            </a:r>
          </a:p>
        </p:txBody>
      </p:sp>
      <p:sp>
        <p:nvSpPr>
          <p:cNvPr id="7" name="Slide Number Placeholder 4"/>
          <p:cNvSpPr>
            <a:spLocks noGrp="1"/>
          </p:cNvSpPr>
          <p:nvPr>
            <p:ph type="sldNum" sz="quarter" idx="12"/>
          </p:nvPr>
        </p:nvSpPr>
        <p:spPr/>
        <p:txBody>
          <a:bodyPr/>
          <a:lstStyle>
            <a:lvl1pPr>
              <a:defRPr/>
            </a:lvl1pPr>
          </a:lstStyle>
          <a:p>
            <a:pPr>
              <a:defRPr/>
            </a:pPr>
            <a:fld id="{55CFC04B-7265-4605-8E56-46CF07EE0906}" type="slidenum">
              <a:rPr lang="pt-PT"/>
              <a:pPr>
                <a:defRPr/>
              </a:pPr>
              <a:t>‹#›</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apa da Apresentação 6">
    <p:spTree>
      <p:nvGrpSpPr>
        <p:cNvPr id="1" name=""/>
        <p:cNvGrpSpPr/>
        <p:nvPr/>
      </p:nvGrpSpPr>
      <p:grpSpPr>
        <a:xfrm>
          <a:off x="0" y="0"/>
          <a:ext cx="0" cy="0"/>
          <a:chOff x="0" y="0"/>
          <a:chExt cx="0" cy="0"/>
        </a:xfrm>
      </p:grpSpPr>
      <p:sp>
        <p:nvSpPr>
          <p:cNvPr id="5" name="TextBox 4"/>
          <p:cNvSpPr txBox="1"/>
          <p:nvPr/>
        </p:nvSpPr>
        <p:spPr>
          <a:xfrm>
            <a:off x="287338" y="6572250"/>
            <a:ext cx="1244600" cy="215900"/>
          </a:xfrm>
          <a:prstGeom prst="rect">
            <a:avLst/>
          </a:prstGeom>
          <a:noFill/>
        </p:spPr>
        <p:txBody>
          <a:bodyPr wrap="none" anchor="b">
            <a:spAutoFit/>
          </a:bodyPr>
          <a:lstStyle/>
          <a:p>
            <a:pPr>
              <a:defRPr/>
            </a:pPr>
            <a:r>
              <a:rPr lang="pt-PT" sz="800" dirty="0">
                <a:latin typeface="Calibri" pitchFamily="34" charset="0"/>
                <a:cs typeface="Calibri" pitchFamily="34" charset="0"/>
              </a:rPr>
              <a:t>&lt;&lt;Nome Do Documento&gt;</a:t>
            </a:r>
          </a:p>
        </p:txBody>
      </p:sp>
      <p:pic>
        <p:nvPicPr>
          <p:cNvPr id="6" name="Picture 2"/>
          <p:cNvPicPr>
            <a:picLocks noChangeAspect="1" noChangeArrowheads="1"/>
          </p:cNvPicPr>
          <p:nvPr/>
        </p:nvPicPr>
        <p:blipFill>
          <a:blip r:embed="rId2" cstate="print"/>
          <a:srcRect/>
          <a:stretch>
            <a:fillRect/>
          </a:stretch>
        </p:blipFill>
        <p:spPr bwMode="auto">
          <a:xfrm>
            <a:off x="8099425" y="360363"/>
            <a:ext cx="1562100" cy="1447800"/>
          </a:xfrm>
          <a:prstGeom prst="rect">
            <a:avLst/>
          </a:prstGeom>
          <a:noFill/>
          <a:ln w="9525">
            <a:noFill/>
            <a:miter lim="800000"/>
            <a:headEnd/>
            <a:tailEnd/>
          </a:ln>
        </p:spPr>
      </p:pic>
      <p:sp>
        <p:nvSpPr>
          <p:cNvPr id="11" name="Rectangle 2"/>
          <p:cNvSpPr>
            <a:spLocks noGrp="1" noChangeArrowheads="1"/>
          </p:cNvSpPr>
          <p:nvPr>
            <p:ph type="ctrTitle"/>
          </p:nvPr>
        </p:nvSpPr>
        <p:spPr>
          <a:xfrm>
            <a:off x="720000" y="2880000"/>
            <a:ext cx="8100000" cy="935037"/>
          </a:xfrm>
        </p:spPr>
        <p:txBody>
          <a:bodyPr anchor="t"/>
          <a:lstStyle>
            <a:lvl1pPr>
              <a:defRPr/>
            </a:lvl1pPr>
          </a:lstStyle>
          <a:p>
            <a:r>
              <a:rPr lang="en-US" smtClean="0"/>
              <a:t>Click to edit Master title style</a:t>
            </a:r>
            <a:endParaRPr lang="en-US" dirty="0"/>
          </a:p>
        </p:txBody>
      </p:sp>
      <p:sp>
        <p:nvSpPr>
          <p:cNvPr id="12" name="Rectangle 3"/>
          <p:cNvSpPr>
            <a:spLocks noGrp="1" noChangeArrowheads="1"/>
          </p:cNvSpPr>
          <p:nvPr>
            <p:ph type="subTitle" idx="1"/>
          </p:nvPr>
        </p:nvSpPr>
        <p:spPr>
          <a:xfrm>
            <a:off x="720000" y="3960000"/>
            <a:ext cx="8100000" cy="935037"/>
          </a:xfrm>
          <a:ln w="9525"/>
        </p:spPr>
        <p:txBody>
          <a:bodyPr/>
          <a:lstStyle>
            <a:lvl1pPr>
              <a:buNone/>
              <a:defRPr sz="2000" b="0"/>
            </a:lvl1pPr>
          </a:lstStyle>
          <a:p>
            <a:r>
              <a:rPr lang="en-US" smtClean="0"/>
              <a:t>Click to edit Master subtitle style</a:t>
            </a:r>
            <a:endParaRPr lang="en-US" dirty="0"/>
          </a:p>
        </p:txBody>
      </p:sp>
      <p:sp>
        <p:nvSpPr>
          <p:cNvPr id="8" name="Text Placeholder 7"/>
          <p:cNvSpPr>
            <a:spLocks noGrp="1"/>
          </p:cNvSpPr>
          <p:nvPr>
            <p:ph type="body" sz="quarter" idx="11"/>
          </p:nvPr>
        </p:nvSpPr>
        <p:spPr>
          <a:xfrm>
            <a:off x="720000" y="5040000"/>
            <a:ext cx="8100000" cy="360000"/>
          </a:xfrm>
        </p:spPr>
        <p:txBody>
          <a:bodyPr/>
          <a:lstStyle>
            <a:lvl1pPr>
              <a:defRPr b="0"/>
            </a:lvl1pPr>
          </a:lstStyle>
          <a:p>
            <a:pPr lvl="0"/>
            <a:r>
              <a:rPr lang="en-US" smtClean="0"/>
              <a:t>Click to edit Master text styles</a:t>
            </a:r>
          </a:p>
        </p:txBody>
      </p:sp>
      <p:sp>
        <p:nvSpPr>
          <p:cNvPr id="7" name="Slide Number Placeholder 4"/>
          <p:cNvSpPr>
            <a:spLocks noGrp="1"/>
          </p:cNvSpPr>
          <p:nvPr>
            <p:ph type="sldNum" sz="quarter" idx="12"/>
          </p:nvPr>
        </p:nvSpPr>
        <p:spPr/>
        <p:txBody>
          <a:bodyPr/>
          <a:lstStyle>
            <a:lvl1pPr>
              <a:defRPr/>
            </a:lvl1pPr>
          </a:lstStyle>
          <a:p>
            <a:pPr>
              <a:defRPr/>
            </a:pPr>
            <a:fld id="{F8417029-8DB2-43D7-9310-F5A6A088C98D}" type="slidenum">
              <a:rPr lang="pt-PT"/>
              <a:pPr>
                <a:defRPr/>
              </a:pPr>
              <a:t>‹#›</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apa da Apresentação 7">
    <p:spTree>
      <p:nvGrpSpPr>
        <p:cNvPr id="1" name=""/>
        <p:cNvGrpSpPr/>
        <p:nvPr/>
      </p:nvGrpSpPr>
      <p:grpSpPr>
        <a:xfrm>
          <a:off x="0" y="0"/>
          <a:ext cx="0" cy="0"/>
          <a:chOff x="0" y="0"/>
          <a:chExt cx="0" cy="0"/>
        </a:xfrm>
      </p:grpSpPr>
      <p:sp>
        <p:nvSpPr>
          <p:cNvPr id="5" name="TextBox 4"/>
          <p:cNvSpPr txBox="1"/>
          <p:nvPr/>
        </p:nvSpPr>
        <p:spPr>
          <a:xfrm>
            <a:off x="287338" y="6572250"/>
            <a:ext cx="1244600" cy="215900"/>
          </a:xfrm>
          <a:prstGeom prst="rect">
            <a:avLst/>
          </a:prstGeom>
          <a:noFill/>
        </p:spPr>
        <p:txBody>
          <a:bodyPr wrap="none" anchor="b">
            <a:spAutoFit/>
          </a:bodyPr>
          <a:lstStyle/>
          <a:p>
            <a:pPr>
              <a:defRPr/>
            </a:pPr>
            <a:r>
              <a:rPr lang="pt-PT" sz="800" dirty="0">
                <a:latin typeface="Calibri" pitchFamily="34" charset="0"/>
                <a:cs typeface="Calibri" pitchFamily="34" charset="0"/>
              </a:rPr>
              <a:t>&lt;&lt;Nome Do Documento&gt;</a:t>
            </a:r>
          </a:p>
        </p:txBody>
      </p:sp>
      <p:pic>
        <p:nvPicPr>
          <p:cNvPr id="6" name="Picture 2"/>
          <p:cNvPicPr>
            <a:picLocks noChangeAspect="1" noChangeArrowheads="1"/>
          </p:cNvPicPr>
          <p:nvPr/>
        </p:nvPicPr>
        <p:blipFill>
          <a:blip r:embed="rId2" cstate="print"/>
          <a:srcRect/>
          <a:stretch>
            <a:fillRect/>
          </a:stretch>
        </p:blipFill>
        <p:spPr bwMode="auto">
          <a:xfrm>
            <a:off x="8099425" y="360363"/>
            <a:ext cx="1562100" cy="1447800"/>
          </a:xfrm>
          <a:prstGeom prst="rect">
            <a:avLst/>
          </a:prstGeom>
          <a:noFill/>
          <a:ln w="9525">
            <a:noFill/>
            <a:miter lim="800000"/>
            <a:headEnd/>
            <a:tailEnd/>
          </a:ln>
        </p:spPr>
      </p:pic>
      <p:sp>
        <p:nvSpPr>
          <p:cNvPr id="11" name="Rectangle 2"/>
          <p:cNvSpPr>
            <a:spLocks noGrp="1" noChangeArrowheads="1"/>
          </p:cNvSpPr>
          <p:nvPr>
            <p:ph type="ctrTitle"/>
          </p:nvPr>
        </p:nvSpPr>
        <p:spPr>
          <a:xfrm>
            <a:off x="720000" y="2880000"/>
            <a:ext cx="8100000" cy="935037"/>
          </a:xfrm>
        </p:spPr>
        <p:txBody>
          <a:bodyPr anchor="t"/>
          <a:lstStyle>
            <a:lvl1pPr>
              <a:defRPr/>
            </a:lvl1pPr>
          </a:lstStyle>
          <a:p>
            <a:r>
              <a:rPr lang="en-US" smtClean="0"/>
              <a:t>Click to edit Master title style</a:t>
            </a:r>
            <a:endParaRPr lang="en-US" dirty="0"/>
          </a:p>
        </p:txBody>
      </p:sp>
      <p:sp>
        <p:nvSpPr>
          <p:cNvPr id="12" name="Rectangle 3"/>
          <p:cNvSpPr>
            <a:spLocks noGrp="1" noChangeArrowheads="1"/>
          </p:cNvSpPr>
          <p:nvPr>
            <p:ph type="subTitle" idx="1"/>
          </p:nvPr>
        </p:nvSpPr>
        <p:spPr>
          <a:xfrm>
            <a:off x="720000" y="3960000"/>
            <a:ext cx="8100000" cy="935037"/>
          </a:xfrm>
          <a:ln w="9525"/>
        </p:spPr>
        <p:txBody>
          <a:bodyPr/>
          <a:lstStyle>
            <a:lvl1pPr>
              <a:buNone/>
              <a:defRPr sz="2000" b="0"/>
            </a:lvl1pPr>
          </a:lstStyle>
          <a:p>
            <a:r>
              <a:rPr lang="en-US" smtClean="0"/>
              <a:t>Click to edit Master subtitle style</a:t>
            </a:r>
            <a:endParaRPr lang="en-US" dirty="0"/>
          </a:p>
        </p:txBody>
      </p:sp>
      <p:sp>
        <p:nvSpPr>
          <p:cNvPr id="8" name="Text Placeholder 7"/>
          <p:cNvSpPr>
            <a:spLocks noGrp="1"/>
          </p:cNvSpPr>
          <p:nvPr>
            <p:ph type="body" sz="quarter" idx="11"/>
          </p:nvPr>
        </p:nvSpPr>
        <p:spPr>
          <a:xfrm>
            <a:off x="720000" y="5040000"/>
            <a:ext cx="8100000" cy="360000"/>
          </a:xfrm>
        </p:spPr>
        <p:txBody>
          <a:bodyPr/>
          <a:lstStyle>
            <a:lvl1pPr>
              <a:defRPr b="0"/>
            </a:lvl1pPr>
          </a:lstStyle>
          <a:p>
            <a:pPr lvl="0"/>
            <a:r>
              <a:rPr lang="en-US" smtClean="0"/>
              <a:t>Click to edit Master text styles</a:t>
            </a:r>
          </a:p>
        </p:txBody>
      </p:sp>
      <p:sp>
        <p:nvSpPr>
          <p:cNvPr id="7" name="Slide Number Placeholder 4"/>
          <p:cNvSpPr>
            <a:spLocks noGrp="1"/>
          </p:cNvSpPr>
          <p:nvPr>
            <p:ph type="sldNum" sz="quarter" idx="12"/>
          </p:nvPr>
        </p:nvSpPr>
        <p:spPr/>
        <p:txBody>
          <a:bodyPr/>
          <a:lstStyle>
            <a:lvl1pPr>
              <a:defRPr/>
            </a:lvl1pPr>
          </a:lstStyle>
          <a:p>
            <a:pPr>
              <a:defRPr/>
            </a:pPr>
            <a:fld id="{1F16E760-11B2-4CE7-BFB3-83BFA592CD2F}" type="slidenum">
              <a:rPr lang="pt-PT"/>
              <a:pPr>
                <a:defRPr/>
              </a:pPr>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309563" y="1260000"/>
            <a:ext cx="9358312" cy="4950000"/>
          </a:xfrm>
        </p:spPr>
        <p:txBody>
          <a:bodyPr/>
          <a:lstStyle>
            <a:lvl1pPr marL="0" marR="0" indent="0" algn="l" defTabSz="914400" rtl="0" eaLnBrk="1" fontAlgn="auto" latinLnBrk="0" hangingPunct="1">
              <a:lnSpc>
                <a:spcPct val="100000"/>
              </a:lnSpc>
              <a:spcBef>
                <a:spcPts val="648"/>
              </a:spcBef>
              <a:spcAft>
                <a:spcPts val="0"/>
              </a:spcAft>
              <a:buClrTx/>
              <a:buSzTx/>
              <a:buFont typeface="Arial" pitchFamily="34" charset="0"/>
              <a:buNone/>
              <a:tabLst/>
              <a:defRPr>
                <a:latin typeface="Calibri" pitchFamily="34" charset="0"/>
                <a:cs typeface="Calibri" pitchFamily="34" charset="0"/>
              </a:defRPr>
            </a:lvl1pPr>
            <a:lvl2pPr marL="488950" marR="0" indent="-271463" algn="l" defTabSz="914400" rtl="0" eaLnBrk="1" fontAlgn="base" latinLnBrk="0" hangingPunct="1">
              <a:lnSpc>
                <a:spcPct val="100000"/>
              </a:lnSpc>
              <a:spcBef>
                <a:spcPct val="30000"/>
              </a:spcBef>
              <a:spcAft>
                <a:spcPct val="0"/>
              </a:spcAft>
              <a:buClrTx/>
              <a:buSzTx/>
              <a:buFontTx/>
              <a:buChar char="•"/>
              <a:tabLst/>
              <a:defRPr>
                <a:latin typeface="Calibri" pitchFamily="34" charset="0"/>
                <a:cs typeface="Calibri" pitchFamily="34" charset="0"/>
              </a:defRPr>
            </a:lvl2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pt-PT" noProof="0" dirty="0" smtClean="0"/>
          </a:p>
        </p:txBody>
      </p:sp>
      <p:sp>
        <p:nvSpPr>
          <p:cNvPr id="10" name="Text Placeholder 9"/>
          <p:cNvSpPr>
            <a:spLocks noGrp="1"/>
          </p:cNvSpPr>
          <p:nvPr>
            <p:ph type="body" sz="quarter" idx="14"/>
          </p:nvPr>
        </p:nvSpPr>
        <p:spPr>
          <a:xfrm>
            <a:off x="238125" y="285727"/>
            <a:ext cx="9215438" cy="500085"/>
          </a:xfrm>
        </p:spPr>
        <p:txBody>
          <a:bodyPr>
            <a:normAutofit/>
          </a:bodyPr>
          <a:lstStyle>
            <a:lvl1pPr>
              <a:defRPr sz="2600">
                <a:latin typeface="Calibri" pitchFamily="34" charset="0"/>
                <a:cs typeface="Calibri" pitchFamily="34" charset="0"/>
              </a:defRPr>
            </a:lvl1pPr>
          </a:lstStyle>
          <a:p>
            <a:pPr lvl="0"/>
            <a:r>
              <a:rPr lang="en-US" smtClean="0"/>
              <a:t>Click to edit Master text styles</a:t>
            </a:r>
          </a:p>
        </p:txBody>
      </p:sp>
      <p:sp>
        <p:nvSpPr>
          <p:cNvPr id="4" name="Slide Number Placeholder 5"/>
          <p:cNvSpPr>
            <a:spLocks noGrp="1"/>
          </p:cNvSpPr>
          <p:nvPr>
            <p:ph type="sldNum" sz="quarter" idx="15"/>
          </p:nvPr>
        </p:nvSpPr>
        <p:spPr/>
        <p:txBody>
          <a:bodyPr/>
          <a:lstStyle>
            <a:lvl1pPr>
              <a:defRPr/>
            </a:lvl1pPr>
          </a:lstStyle>
          <a:p>
            <a:pPr>
              <a:defRPr/>
            </a:pPr>
            <a:fld id="{7DFF8B83-0732-496E-86F6-B7923AB15B00}" type="slidenum">
              <a:rPr lang="pt-PT"/>
              <a:pPr>
                <a:defRPr/>
              </a:pPr>
              <a:t>‹#›</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sta de ponto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309563" y="1260000"/>
            <a:ext cx="9358312" cy="4950000"/>
          </a:xfrm>
        </p:spPr>
        <p:txBody>
          <a:bodyPr/>
          <a:lstStyle>
            <a:lvl1pPr marL="0" marR="0" indent="0" algn="l" defTabSz="914400" rtl="0" eaLnBrk="1" fontAlgn="base" latinLnBrk="0" hangingPunct="1">
              <a:lnSpc>
                <a:spcPct val="97000"/>
              </a:lnSpc>
              <a:spcBef>
                <a:spcPct val="39000"/>
              </a:spcBef>
              <a:spcAft>
                <a:spcPct val="0"/>
              </a:spcAft>
              <a:buClrTx/>
              <a:buSzTx/>
              <a:buFontTx/>
              <a:buNone/>
              <a:tabLst/>
              <a:defRPr>
                <a:latin typeface="Calibri" pitchFamily="34" charset="0"/>
                <a:cs typeface="Calibri" pitchFamily="34" charset="0"/>
              </a:defRPr>
            </a:lvl1pPr>
            <a:lvl2pPr marL="488950" marR="0" indent="-271463" algn="l" defTabSz="914400" rtl="0" eaLnBrk="1" fontAlgn="base" latinLnBrk="0" hangingPunct="1">
              <a:lnSpc>
                <a:spcPct val="97000"/>
              </a:lnSpc>
              <a:spcBef>
                <a:spcPct val="39000"/>
              </a:spcBef>
              <a:spcAft>
                <a:spcPct val="0"/>
              </a:spcAft>
              <a:buClrTx/>
              <a:buSzTx/>
              <a:buFontTx/>
              <a:buChar char="•"/>
              <a:tabLst/>
              <a:defRPr baseline="0">
                <a:latin typeface="Calibri" pitchFamily="34" charset="0"/>
                <a:cs typeface="Calibri" pitchFamily="34" charset="0"/>
              </a:defRPr>
            </a:lvl2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pt-PT" noProof="0" dirty="0" smtClean="0"/>
          </a:p>
        </p:txBody>
      </p:sp>
      <p:sp>
        <p:nvSpPr>
          <p:cNvPr id="9" name="Text Placeholder 8"/>
          <p:cNvSpPr>
            <a:spLocks noGrp="1"/>
          </p:cNvSpPr>
          <p:nvPr>
            <p:ph type="body" sz="quarter" idx="14"/>
          </p:nvPr>
        </p:nvSpPr>
        <p:spPr>
          <a:xfrm>
            <a:off x="309563" y="658800"/>
            <a:ext cx="9358312" cy="288000"/>
          </a:xfrm>
        </p:spPr>
        <p:txBody>
          <a:bodyPr tIns="0" bIns="0" anchor="b">
            <a:normAutofit/>
          </a:bodyPr>
          <a:lstStyle>
            <a:lvl1pPr>
              <a:buNone/>
              <a:defRPr sz="1600" b="0"/>
            </a:lvl1pPr>
            <a:lvl5pPr>
              <a:buNone/>
              <a:defRPr/>
            </a:lvl5pPr>
          </a:lstStyle>
          <a:p>
            <a:pPr lvl="0"/>
            <a:r>
              <a:rPr lang="en-US" smtClean="0"/>
              <a:t>Click to edit Master text styles</a:t>
            </a:r>
          </a:p>
        </p:txBody>
      </p:sp>
      <p:sp>
        <p:nvSpPr>
          <p:cNvPr id="10" name="Title 1"/>
          <p:cNvSpPr>
            <a:spLocks noGrp="1"/>
          </p:cNvSpPr>
          <p:nvPr>
            <p:ph type="title"/>
          </p:nvPr>
        </p:nvSpPr>
        <p:spPr>
          <a:xfrm>
            <a:off x="309531" y="0"/>
            <a:ext cx="9358378" cy="714356"/>
          </a:xfrm>
        </p:spPr>
        <p:txBody>
          <a:bodyPr tIns="0" bIns="0"/>
          <a:lstStyle>
            <a:lvl1pPr>
              <a:lnSpc>
                <a:spcPct val="90000"/>
              </a:lnSpc>
              <a:defRPr/>
            </a:lvl1pPr>
          </a:lstStyle>
          <a:p>
            <a:r>
              <a:rPr lang="en-US" smtClean="0"/>
              <a:t>Click to edit Master title style</a:t>
            </a:r>
            <a:endParaRPr lang="pt-PT" dirty="0"/>
          </a:p>
        </p:txBody>
      </p:sp>
      <p:sp>
        <p:nvSpPr>
          <p:cNvPr id="5" name="Slide Number Placeholder 5"/>
          <p:cNvSpPr>
            <a:spLocks noGrp="1"/>
          </p:cNvSpPr>
          <p:nvPr>
            <p:ph type="sldNum" sz="quarter" idx="15"/>
          </p:nvPr>
        </p:nvSpPr>
        <p:spPr/>
        <p:txBody>
          <a:bodyPr/>
          <a:lstStyle>
            <a:lvl1pPr>
              <a:defRPr/>
            </a:lvl1pPr>
          </a:lstStyle>
          <a:p>
            <a:pPr>
              <a:defRPr/>
            </a:pPr>
            <a:fld id="{3736372D-8F2B-47AB-B457-12C46F7DA2D8}" type="slidenum">
              <a:rPr lang="pt-PT"/>
              <a:pPr>
                <a:defRPr/>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vmlDrawing" Target="../drawings/vmlDrawing1.vml"/><Relationship Id="rId26" Type="http://schemas.openxmlformats.org/officeDocument/2006/relationships/tags" Target="../tags/tag9.xml"/><Relationship Id="rId39" Type="http://schemas.openxmlformats.org/officeDocument/2006/relationships/tags" Target="../tags/tag22.xml"/><Relationship Id="rId3" Type="http://schemas.openxmlformats.org/officeDocument/2006/relationships/slideLayout" Target="../slideLayouts/slideLayout23.xml"/><Relationship Id="rId21" Type="http://schemas.openxmlformats.org/officeDocument/2006/relationships/tags" Target="../tags/tag4.xml"/><Relationship Id="rId34" Type="http://schemas.openxmlformats.org/officeDocument/2006/relationships/tags" Target="../tags/tag17.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5" Type="http://schemas.openxmlformats.org/officeDocument/2006/relationships/tags" Target="../tags/tag8.xml"/><Relationship Id="rId33" Type="http://schemas.openxmlformats.org/officeDocument/2006/relationships/tags" Target="../tags/tag16.xml"/><Relationship Id="rId38" Type="http://schemas.openxmlformats.org/officeDocument/2006/relationships/tags" Target="../tags/tag21.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ags" Target="../tags/tag3.xml"/><Relationship Id="rId29" Type="http://schemas.openxmlformats.org/officeDocument/2006/relationships/tags" Target="../tags/tag12.xml"/><Relationship Id="rId41" Type="http://schemas.openxmlformats.org/officeDocument/2006/relationships/image" Target="../media/image10.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ags" Target="../tags/tag7.xml"/><Relationship Id="rId32" Type="http://schemas.openxmlformats.org/officeDocument/2006/relationships/tags" Target="../tags/tag15.xml"/><Relationship Id="rId37" Type="http://schemas.openxmlformats.org/officeDocument/2006/relationships/tags" Target="../tags/tag20.xml"/><Relationship Id="rId40" Type="http://schemas.openxmlformats.org/officeDocument/2006/relationships/oleObject" Target="../embeddings/oleObject1.bin"/><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ags" Target="../tags/tag6.xml"/><Relationship Id="rId28" Type="http://schemas.openxmlformats.org/officeDocument/2006/relationships/tags" Target="../tags/tag11.xml"/><Relationship Id="rId36" Type="http://schemas.openxmlformats.org/officeDocument/2006/relationships/tags" Target="../tags/tag19.xml"/><Relationship Id="rId10" Type="http://schemas.openxmlformats.org/officeDocument/2006/relationships/slideLayout" Target="../slideLayouts/slideLayout30.xml"/><Relationship Id="rId19" Type="http://schemas.openxmlformats.org/officeDocument/2006/relationships/tags" Target="../tags/tag2.xml"/><Relationship Id="rId31" Type="http://schemas.openxmlformats.org/officeDocument/2006/relationships/tags" Target="../tags/tag14.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5.xml"/><Relationship Id="rId27" Type="http://schemas.openxmlformats.org/officeDocument/2006/relationships/tags" Target="../tags/tag10.xml"/><Relationship Id="rId30" Type="http://schemas.openxmlformats.org/officeDocument/2006/relationships/tags" Target="../tags/tag13.xml"/><Relationship Id="rId35"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9938" name="Picture 7"/>
          <p:cNvPicPr>
            <a:picLocks noChangeAspect="1" noChangeArrowheads="1"/>
          </p:cNvPicPr>
          <p:nvPr/>
        </p:nvPicPr>
        <p:blipFill>
          <a:blip r:embed="rId22" cstate="print"/>
          <a:srcRect/>
          <a:stretch>
            <a:fillRect/>
          </a:stretch>
        </p:blipFill>
        <p:spPr bwMode="auto">
          <a:xfrm>
            <a:off x="4778375" y="6429375"/>
            <a:ext cx="460375" cy="427038"/>
          </a:xfrm>
          <a:prstGeom prst="rect">
            <a:avLst/>
          </a:prstGeom>
          <a:noFill/>
          <a:ln w="9525">
            <a:noFill/>
            <a:miter lim="800000"/>
            <a:headEnd/>
            <a:tailEnd/>
          </a:ln>
        </p:spPr>
      </p:pic>
      <p:sp>
        <p:nvSpPr>
          <p:cNvPr id="39939" name="Title Placeholder 1"/>
          <p:cNvSpPr>
            <a:spLocks noGrp="1"/>
          </p:cNvSpPr>
          <p:nvPr>
            <p:ph type="title"/>
          </p:nvPr>
        </p:nvSpPr>
        <p:spPr bwMode="auto">
          <a:xfrm>
            <a:off x="309563" y="0"/>
            <a:ext cx="9358312" cy="7858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slide title</a:t>
            </a:r>
            <a:endParaRPr lang="pt-PT" smtClean="0"/>
          </a:p>
        </p:txBody>
      </p:sp>
      <p:sp>
        <p:nvSpPr>
          <p:cNvPr id="39940" name="Text Placeholder 2"/>
          <p:cNvSpPr>
            <a:spLocks noGrp="1"/>
          </p:cNvSpPr>
          <p:nvPr>
            <p:ph type="body" idx="1"/>
          </p:nvPr>
        </p:nvSpPr>
        <p:spPr bwMode="auto">
          <a:xfrm>
            <a:off x="304800" y="1260475"/>
            <a:ext cx="9359900" cy="494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First level</a:t>
            </a:r>
          </a:p>
          <a:p>
            <a:pPr lvl="2"/>
            <a:r>
              <a:rPr lang="en-US" smtClean="0"/>
              <a:t>Second level</a:t>
            </a:r>
          </a:p>
          <a:p>
            <a:pPr lvl="3"/>
            <a:r>
              <a:rPr lang="en-US" smtClean="0"/>
              <a:t>Third level</a:t>
            </a:r>
          </a:p>
          <a:p>
            <a:pPr lvl="4"/>
            <a:r>
              <a:rPr lang="en-US" smtClean="0"/>
              <a:t>Quotation level</a:t>
            </a:r>
            <a:endParaRPr lang="pt-PT" smtClean="0"/>
          </a:p>
        </p:txBody>
      </p:sp>
      <p:sp>
        <p:nvSpPr>
          <p:cNvPr id="6" name="Slide Number Placeholder 5"/>
          <p:cNvSpPr>
            <a:spLocks noGrp="1"/>
          </p:cNvSpPr>
          <p:nvPr>
            <p:ph type="sldNum" sz="quarter" idx="4"/>
          </p:nvPr>
        </p:nvSpPr>
        <p:spPr>
          <a:xfrm>
            <a:off x="9180513" y="6588125"/>
            <a:ext cx="431800" cy="201613"/>
          </a:xfrm>
          <a:prstGeom prst="rect">
            <a:avLst/>
          </a:prstGeom>
        </p:spPr>
        <p:txBody>
          <a:bodyPr vert="horz" wrap="none" lIns="91440" tIns="45720" rIns="91440" bIns="45720" numCol="1" anchor="b" anchorCtr="0" compatLnSpc="1">
            <a:prstTxWarp prst="textNoShape">
              <a:avLst/>
            </a:prstTxWarp>
          </a:bodyPr>
          <a:lstStyle>
            <a:lvl1pPr algn="r">
              <a:defRPr sz="700" b="1">
                <a:latin typeface="Calibri" pitchFamily="34" charset="0"/>
                <a:cs typeface="Calibri" pitchFamily="34" charset="0"/>
              </a:defRPr>
            </a:lvl1pPr>
          </a:lstStyle>
          <a:p>
            <a:pPr>
              <a:defRPr/>
            </a:pPr>
            <a:fld id="{E7E747C1-D831-4D8E-8030-4DE7A1B942A6}" type="slidenum">
              <a:rPr lang="pt-PT"/>
              <a:pPr>
                <a:defRPr/>
              </a:pPr>
              <a:t>‹#›</a:t>
            </a:fld>
            <a:endParaRPr lang="pt-PT"/>
          </a:p>
        </p:txBody>
      </p:sp>
      <p:cxnSp>
        <p:nvCxnSpPr>
          <p:cNvPr id="13" name="Conexão recta 13"/>
          <p:cNvCxnSpPr/>
          <p:nvPr/>
        </p:nvCxnSpPr>
        <p:spPr>
          <a:xfrm>
            <a:off x="250825" y="981075"/>
            <a:ext cx="945515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547023" r:id="rId1"/>
    <p:sldLayoutId id="2147547024" r:id="rId2"/>
    <p:sldLayoutId id="2147547025" r:id="rId3"/>
    <p:sldLayoutId id="2147547026" r:id="rId4"/>
    <p:sldLayoutId id="2147547027" r:id="rId5"/>
    <p:sldLayoutId id="2147547028" r:id="rId6"/>
    <p:sldLayoutId id="2147547029" r:id="rId7"/>
    <p:sldLayoutId id="2147547014" r:id="rId8"/>
    <p:sldLayoutId id="2147547015" r:id="rId9"/>
    <p:sldLayoutId id="2147547016" r:id="rId10"/>
    <p:sldLayoutId id="2147547017" r:id="rId11"/>
    <p:sldLayoutId id="2147547018" r:id="rId12"/>
    <p:sldLayoutId id="2147547019" r:id="rId13"/>
    <p:sldLayoutId id="2147547020" r:id="rId14"/>
    <p:sldLayoutId id="2147547021" r:id="rId15"/>
    <p:sldLayoutId id="2147547022" r:id="rId16"/>
    <p:sldLayoutId id="2147547030" r:id="rId17"/>
    <p:sldLayoutId id="2147547031" r:id="rId18"/>
    <p:sldLayoutId id="2147547049" r:id="rId19"/>
    <p:sldLayoutId id="2147547050" r:id="rId20"/>
  </p:sldLayoutIdLst>
  <p:hf hdr="0" ftr="0" dt="0"/>
  <p:txStyles>
    <p:titleStyle>
      <a:lvl1pPr algn="l" rtl="0" eaLnBrk="0" fontAlgn="base" hangingPunct="0">
        <a:spcBef>
          <a:spcPct val="0"/>
        </a:spcBef>
        <a:spcAft>
          <a:spcPct val="0"/>
        </a:spcAft>
        <a:defRPr sz="2600" b="1" kern="1200">
          <a:solidFill>
            <a:schemeClr val="tx1"/>
          </a:solidFill>
          <a:latin typeface="Calibri" pitchFamily="34" charset="0"/>
          <a:ea typeface="Calibri" pitchFamily="34" charset="0"/>
          <a:cs typeface="Calibri" pitchFamily="34" charset="0"/>
        </a:defRPr>
      </a:lvl1pPr>
      <a:lvl2pPr algn="l" rtl="0" eaLnBrk="0" fontAlgn="base" hangingPunct="0">
        <a:spcBef>
          <a:spcPct val="0"/>
        </a:spcBef>
        <a:spcAft>
          <a:spcPct val="0"/>
        </a:spcAft>
        <a:defRPr sz="2600" b="1">
          <a:solidFill>
            <a:schemeClr val="tx1"/>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2600" b="1">
          <a:solidFill>
            <a:schemeClr val="tx1"/>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2600" b="1">
          <a:solidFill>
            <a:schemeClr val="tx1"/>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2600" b="1">
          <a:solidFill>
            <a:schemeClr val="tx1"/>
          </a:solidFill>
          <a:latin typeface="Calibri" pitchFamily="34" charset="0"/>
          <a:ea typeface="Calibri" pitchFamily="34" charset="0"/>
          <a:cs typeface="Calibri" pitchFamily="34" charset="0"/>
        </a:defRPr>
      </a:lvl5pPr>
      <a:lvl6pPr marL="457200" algn="l" rtl="0" fontAlgn="base">
        <a:spcBef>
          <a:spcPct val="0"/>
        </a:spcBef>
        <a:spcAft>
          <a:spcPct val="0"/>
        </a:spcAft>
        <a:defRPr sz="2600" b="1">
          <a:solidFill>
            <a:schemeClr val="tx1"/>
          </a:solidFill>
          <a:latin typeface="Calibri" pitchFamily="34" charset="0"/>
          <a:ea typeface="Calibri" pitchFamily="34" charset="0"/>
          <a:cs typeface="Calibri" pitchFamily="34" charset="0"/>
        </a:defRPr>
      </a:lvl6pPr>
      <a:lvl7pPr marL="914400" algn="l" rtl="0" fontAlgn="base">
        <a:spcBef>
          <a:spcPct val="0"/>
        </a:spcBef>
        <a:spcAft>
          <a:spcPct val="0"/>
        </a:spcAft>
        <a:defRPr sz="2600" b="1">
          <a:solidFill>
            <a:schemeClr val="tx1"/>
          </a:solidFill>
          <a:latin typeface="Calibri" pitchFamily="34" charset="0"/>
          <a:ea typeface="Calibri" pitchFamily="34" charset="0"/>
          <a:cs typeface="Calibri" pitchFamily="34" charset="0"/>
        </a:defRPr>
      </a:lvl7pPr>
      <a:lvl8pPr marL="1371600" algn="l" rtl="0" fontAlgn="base">
        <a:spcBef>
          <a:spcPct val="0"/>
        </a:spcBef>
        <a:spcAft>
          <a:spcPct val="0"/>
        </a:spcAft>
        <a:defRPr sz="2600" b="1">
          <a:solidFill>
            <a:schemeClr val="tx1"/>
          </a:solidFill>
          <a:latin typeface="Calibri" pitchFamily="34" charset="0"/>
          <a:ea typeface="Calibri" pitchFamily="34" charset="0"/>
          <a:cs typeface="Calibri" pitchFamily="34" charset="0"/>
        </a:defRPr>
      </a:lvl8pPr>
      <a:lvl9pPr marL="1828800" algn="l" rtl="0" fontAlgn="base">
        <a:spcBef>
          <a:spcPct val="0"/>
        </a:spcBef>
        <a:spcAft>
          <a:spcPct val="0"/>
        </a:spcAft>
        <a:defRPr sz="2600" b="1">
          <a:solidFill>
            <a:schemeClr val="tx1"/>
          </a:solidFill>
          <a:latin typeface="Calibri" pitchFamily="34" charset="0"/>
          <a:ea typeface="Calibri" pitchFamily="34" charset="0"/>
          <a:cs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1600" b="1" kern="12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Font typeface="Arial" pitchFamily="34" charset="0"/>
        <a:buChar char="•"/>
        <a:defRPr sz="1600" kern="12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Font typeface="Century Gothic" pitchFamily="34" charset="0"/>
        <a:buChar char="−"/>
        <a:defRPr sz="1600" kern="12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Font typeface="Century Gothic" pitchFamily="34" charset="0"/>
        <a:buChar char="∙"/>
        <a:defRPr sz="1600" kern="12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Font typeface="Century Gothic" pitchFamily="34" charset="0"/>
        <a:buChar char="−"/>
        <a:defRPr sz="1600" kern="1200">
          <a:solidFill>
            <a:schemeClr val="tx1"/>
          </a:solidFill>
          <a:latin typeface="Calibri" pitchFamily="34" charset="0"/>
          <a:ea typeface="Calibri" pitchFamily="34" charset="0"/>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50" name="Rectangle 2" hidden="1"/>
          <p:cNvGraphicFramePr>
            <a:graphicFrameLocks/>
          </p:cNvGraphicFramePr>
          <p:nvPr/>
        </p:nvGraphicFramePr>
        <p:xfrm>
          <a:off x="6350" y="0"/>
          <a:ext cx="161925" cy="161925"/>
        </p:xfrm>
        <a:graphic>
          <a:graphicData uri="http://schemas.openxmlformats.org/presentationml/2006/ole">
            <p:oleObj spid="_x0000_s2050" name="think-cell Slide" r:id="rId40" imgW="0" imgH="0" progId="">
              <p:embed/>
            </p:oleObj>
          </a:graphicData>
        </a:graphic>
      </p:graphicFrame>
      <p:pic>
        <p:nvPicPr>
          <p:cNvPr id="2052" name="Picture 584" descr="EDP_2011"/>
          <p:cNvPicPr>
            <a:picLocks noChangeArrowheads="1"/>
          </p:cNvPicPr>
          <p:nvPr>
            <p:custDataLst>
              <p:tags r:id="rId19"/>
            </p:custDataLst>
          </p:nvPr>
        </p:nvPicPr>
        <p:blipFill>
          <a:blip r:embed="rId41" cstate="print"/>
          <a:srcRect l="21687" t="12733" r="21687" b="13858"/>
          <a:stretch>
            <a:fillRect/>
          </a:stretch>
        </p:blipFill>
        <p:spPr bwMode="auto">
          <a:xfrm>
            <a:off x="4670425" y="6259513"/>
            <a:ext cx="674688" cy="569912"/>
          </a:xfrm>
          <a:prstGeom prst="rect">
            <a:avLst/>
          </a:prstGeom>
          <a:noFill/>
          <a:ln w="9525">
            <a:noFill/>
            <a:miter lim="800000"/>
            <a:headEnd/>
            <a:tailEnd/>
          </a:ln>
        </p:spPr>
      </p:pic>
      <p:sp>
        <p:nvSpPr>
          <p:cNvPr id="2053" name="Rectangle 2"/>
          <p:cNvSpPr>
            <a:spLocks noGrp="1" noChangeArrowheads="1"/>
          </p:cNvSpPr>
          <p:nvPr>
            <p:ph type="title"/>
            <p:custDataLst>
              <p:tags r:id="rId20"/>
            </p:custDataLst>
          </p:nvPr>
        </p:nvSpPr>
        <p:spPr bwMode="auto">
          <a:xfrm>
            <a:off x="250825" y="360363"/>
            <a:ext cx="9458325" cy="32067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pt-PT" smtClean="0"/>
              <a:t>Click to edit master title style</a:t>
            </a:r>
          </a:p>
        </p:txBody>
      </p:sp>
      <p:sp>
        <p:nvSpPr>
          <p:cNvPr id="2054" name="Rectangle 3"/>
          <p:cNvSpPr>
            <a:spLocks noGrp="1" noChangeArrowheads="1"/>
          </p:cNvSpPr>
          <p:nvPr>
            <p:ph type="body" idx="1"/>
            <p:custDataLst>
              <p:tags r:id="rId21"/>
            </p:custDataLst>
          </p:nvPr>
        </p:nvSpPr>
        <p:spPr bwMode="auto">
          <a:xfrm>
            <a:off x="250825" y="1979613"/>
            <a:ext cx="9526588" cy="12938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p>
        </p:txBody>
      </p:sp>
      <p:grpSp>
        <p:nvGrpSpPr>
          <p:cNvPr id="2055" name="McK Slide Elements"/>
          <p:cNvGrpSpPr>
            <a:grpSpLocks/>
          </p:cNvGrpSpPr>
          <p:nvPr/>
        </p:nvGrpSpPr>
        <p:grpSpPr bwMode="auto">
          <a:xfrm>
            <a:off x="250825" y="1017588"/>
            <a:ext cx="8990013" cy="5238750"/>
            <a:chOff x="158" y="641"/>
            <a:chExt cx="5663" cy="3300"/>
          </a:xfrm>
        </p:grpSpPr>
        <p:sp>
          <p:nvSpPr>
            <p:cNvPr id="1032" name="McK Measure" hidden="1"/>
            <p:cNvSpPr txBox="1">
              <a:spLocks noChangeArrowheads="1"/>
            </p:cNvSpPr>
            <p:nvPr userDrawn="1"/>
          </p:nvSpPr>
          <p:spPr bwMode="auto">
            <a:xfrm>
              <a:off x="158" y="641"/>
              <a:ext cx="5663" cy="326"/>
            </a:xfrm>
            <a:prstGeom prst="rect">
              <a:avLst/>
            </a:prstGeom>
            <a:noFill/>
            <a:ln w="9525">
              <a:noFill/>
              <a:miter lim="800000"/>
              <a:headEnd/>
              <a:tailEnd/>
            </a:ln>
            <a:effectLst/>
          </p:spPr>
          <p:txBody>
            <a:bodyPr lIns="0" tIns="0" rIns="0" bIns="0">
              <a:spAutoFit/>
            </a:bodyPr>
            <a:lstStyle/>
            <a:p>
              <a:pPr defTabSz="957263">
                <a:defRPr/>
              </a:pPr>
              <a:r>
                <a:rPr lang="pt-PT" sz="1700" b="1">
                  <a:solidFill>
                    <a:srgbClr val="606060"/>
                  </a:solidFill>
                  <a:latin typeface="Calibri" pitchFamily="34" charset="0"/>
                </a:rPr>
                <a:t>Subtítulo</a:t>
              </a:r>
            </a:p>
            <a:p>
              <a:pPr defTabSz="957263">
                <a:defRPr/>
              </a:pPr>
              <a:r>
                <a:rPr lang="pt-PT" sz="1700">
                  <a:solidFill>
                    <a:srgbClr val="606060"/>
                  </a:solidFill>
                  <a:latin typeface="Calibri" pitchFamily="34" charset="0"/>
                </a:rPr>
                <a:t>Unidade de medida</a:t>
              </a:r>
            </a:p>
          </p:txBody>
        </p:sp>
        <p:sp>
          <p:nvSpPr>
            <p:cNvPr id="1033" name="McK Footnote" hidden="1"/>
            <p:cNvSpPr txBox="1">
              <a:spLocks noChangeArrowheads="1"/>
            </p:cNvSpPr>
            <p:nvPr userDrawn="1"/>
          </p:nvSpPr>
          <p:spPr bwMode="auto">
            <a:xfrm>
              <a:off x="160" y="3728"/>
              <a:ext cx="5367" cy="213"/>
            </a:xfrm>
            <a:prstGeom prst="rect">
              <a:avLst/>
            </a:prstGeom>
            <a:noFill/>
            <a:ln w="9525">
              <a:noFill/>
              <a:miter lim="800000"/>
              <a:headEnd/>
              <a:tailEnd/>
            </a:ln>
            <a:effectLst/>
          </p:spPr>
          <p:txBody>
            <a:bodyPr lIns="0" tIns="0" rIns="0" bIns="0" anchor="b">
              <a:spAutoFit/>
            </a:bodyPr>
            <a:lstStyle/>
            <a:p>
              <a:pPr marL="614363" indent="-614363" defTabSz="957263">
                <a:tabLst>
                  <a:tab pos="569913" algn="r"/>
                </a:tabLst>
                <a:defRPr/>
              </a:pPr>
              <a:r>
                <a:rPr lang="pt-PT" sz="1100">
                  <a:solidFill>
                    <a:srgbClr val="606060"/>
                  </a:solidFill>
                  <a:latin typeface="Calibri" pitchFamily="34" charset="0"/>
                </a:rPr>
                <a:t>	1	Footnote</a:t>
              </a:r>
            </a:p>
            <a:p>
              <a:pPr marL="614363" indent="-614363" defTabSz="957263">
                <a:tabLst>
                  <a:tab pos="569913" algn="r"/>
                </a:tabLst>
                <a:defRPr/>
              </a:pPr>
              <a:r>
                <a:rPr lang="pt-PT" sz="1100">
                  <a:solidFill>
                    <a:srgbClr val="606060"/>
                  </a:solidFill>
                  <a:latin typeface="Calibri" pitchFamily="34" charset="0"/>
                </a:rPr>
                <a:t>	Fonte:	Fonte</a:t>
              </a:r>
            </a:p>
          </p:txBody>
        </p:sp>
      </p:grpSp>
      <p:sp>
        <p:nvSpPr>
          <p:cNvPr id="1052" name="Working Draft" hidden="1"/>
          <p:cNvSpPr txBox="1">
            <a:spLocks noChangeArrowheads="1"/>
          </p:cNvSpPr>
          <p:nvPr>
            <p:custDataLst>
              <p:tags r:id="rId22"/>
            </p:custDataLst>
          </p:nvPr>
        </p:nvSpPr>
        <p:spPr bwMode="auto">
          <a:xfrm rot="5400000">
            <a:off x="8401050" y="2625725"/>
            <a:ext cx="2603500" cy="304800"/>
          </a:xfrm>
          <a:prstGeom prst="rect">
            <a:avLst/>
          </a:prstGeom>
          <a:noFill/>
          <a:ln w="9525">
            <a:noFill/>
            <a:miter lim="800000"/>
            <a:headEnd/>
            <a:tailEnd/>
          </a:ln>
          <a:effectLst/>
        </p:spPr>
        <p:txBody>
          <a:bodyPr lIns="0" tIns="0" rIns="0" bIns="0">
            <a:spAutoFit/>
          </a:bodyPr>
          <a:lstStyle/>
          <a:p>
            <a:pPr defTabSz="977900">
              <a:defRPr/>
            </a:pPr>
            <a:r>
              <a:rPr lang="en-US" sz="1000">
                <a:solidFill>
                  <a:srgbClr val="5F5F5F"/>
                </a:solidFill>
                <a:latin typeface="Calibri" pitchFamily="34" charset="0"/>
              </a:rPr>
              <a:t>Working Draft - Last Modified 19-09-2011 13:32:37</a:t>
            </a:r>
            <a:endParaRPr lang="pt-PT" sz="1000">
              <a:solidFill>
                <a:srgbClr val="5F5F5F"/>
              </a:solidFill>
              <a:latin typeface="Calibri" pitchFamily="34" charset="0"/>
            </a:endParaRPr>
          </a:p>
        </p:txBody>
      </p:sp>
      <p:sp>
        <p:nvSpPr>
          <p:cNvPr id="1053" name="Printed" hidden="1"/>
          <p:cNvSpPr txBox="1">
            <a:spLocks noChangeArrowheads="1"/>
          </p:cNvSpPr>
          <p:nvPr>
            <p:custDataLst>
              <p:tags r:id="rId23"/>
            </p:custDataLst>
          </p:nvPr>
        </p:nvSpPr>
        <p:spPr bwMode="auto">
          <a:xfrm rot="5400000">
            <a:off x="9034462" y="4883151"/>
            <a:ext cx="1489075" cy="152400"/>
          </a:xfrm>
          <a:prstGeom prst="rect">
            <a:avLst/>
          </a:prstGeom>
          <a:noFill/>
          <a:ln w="9525">
            <a:noFill/>
            <a:miter lim="800000"/>
            <a:headEnd/>
            <a:tailEnd/>
          </a:ln>
          <a:effectLst/>
        </p:spPr>
        <p:txBody>
          <a:bodyPr wrap="none" lIns="0" tIns="0" rIns="0" bIns="0">
            <a:spAutoFit/>
          </a:bodyPr>
          <a:lstStyle/>
          <a:p>
            <a:pPr defTabSz="977900">
              <a:defRPr/>
            </a:pPr>
            <a:r>
              <a:rPr lang="pt-PT" sz="1000">
                <a:solidFill>
                  <a:srgbClr val="5F5F5F"/>
                </a:solidFill>
                <a:latin typeface="Calibri" pitchFamily="34" charset="0"/>
              </a:rPr>
              <a:t>Printed 13-09-2011 09:22:27</a:t>
            </a:r>
          </a:p>
        </p:txBody>
      </p:sp>
      <p:grpSp>
        <p:nvGrpSpPr>
          <p:cNvPr id="2058" name="McK Legend Boxes" hidden="1"/>
          <p:cNvGrpSpPr>
            <a:grpSpLocks/>
          </p:cNvGrpSpPr>
          <p:nvPr>
            <p:custDataLst>
              <p:tags r:id="rId24"/>
            </p:custDataLst>
          </p:nvPr>
        </p:nvGrpSpPr>
        <p:grpSpPr bwMode="auto">
          <a:xfrm>
            <a:off x="8837613" y="1073150"/>
            <a:ext cx="746125" cy="931863"/>
            <a:chOff x="4993" y="556"/>
            <a:chExt cx="425" cy="575"/>
          </a:xfrm>
        </p:grpSpPr>
        <p:sp>
          <p:nvSpPr>
            <p:cNvPr id="1064" name="Rectangle 40" hidden="1"/>
            <p:cNvSpPr>
              <a:spLocks noChangeArrowheads="1"/>
            </p:cNvSpPr>
            <p:nvPr/>
          </p:nvSpPr>
          <p:spPr bwMode="gray">
            <a:xfrm>
              <a:off x="5185" y="556"/>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65" name="Rectangle 41" hidden="1"/>
            <p:cNvSpPr>
              <a:spLocks noChangeArrowheads="1"/>
            </p:cNvSpPr>
            <p:nvPr/>
          </p:nvSpPr>
          <p:spPr bwMode="gray">
            <a:xfrm>
              <a:off x="5185" y="712"/>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66" name="Rectangle 42" hidden="1"/>
            <p:cNvSpPr>
              <a:spLocks noChangeArrowheads="1"/>
            </p:cNvSpPr>
            <p:nvPr/>
          </p:nvSpPr>
          <p:spPr bwMode="gray">
            <a:xfrm>
              <a:off x="5185" y="867"/>
              <a:ext cx="233" cy="120"/>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67" name="Rectangle 43" hidden="1"/>
            <p:cNvSpPr>
              <a:spLocks noChangeArrowheads="1"/>
            </p:cNvSpPr>
            <p:nvPr/>
          </p:nvSpPr>
          <p:spPr bwMode="gray">
            <a:xfrm>
              <a:off x="5185" y="1023"/>
              <a:ext cx="233" cy="104"/>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68" name="LegendRectangle1" hidden="1"/>
            <p:cNvSpPr>
              <a:spLocks noChangeArrowheads="1"/>
            </p:cNvSpPr>
            <p:nvPr userDrawn="1"/>
          </p:nvSpPr>
          <p:spPr bwMode="auto">
            <a:xfrm>
              <a:off x="4993" y="563"/>
              <a:ext cx="135" cy="101"/>
            </a:xfrm>
            <a:prstGeom prst="rect">
              <a:avLst/>
            </a:prstGeom>
            <a:solidFill>
              <a:schemeClr val="accent1"/>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069" name="LegendRectangle2" hidden="1"/>
            <p:cNvSpPr>
              <a:spLocks noChangeArrowheads="1"/>
            </p:cNvSpPr>
            <p:nvPr userDrawn="1"/>
          </p:nvSpPr>
          <p:spPr bwMode="auto">
            <a:xfrm>
              <a:off x="4993" y="719"/>
              <a:ext cx="135" cy="120"/>
            </a:xfrm>
            <a:prstGeom prst="rect">
              <a:avLst/>
            </a:prstGeom>
            <a:solidFill>
              <a:schemeClr val="accent2"/>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070" name="LegendRectangle3" hidden="1"/>
            <p:cNvSpPr>
              <a:spLocks noChangeArrowheads="1"/>
            </p:cNvSpPr>
            <p:nvPr userDrawn="1"/>
          </p:nvSpPr>
          <p:spPr bwMode="auto">
            <a:xfrm>
              <a:off x="4993" y="874"/>
              <a:ext cx="135" cy="101"/>
            </a:xfrm>
            <a:prstGeom prst="rect">
              <a:avLst/>
            </a:prstGeom>
            <a:solidFill>
              <a:schemeClr va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sp>
          <p:nvSpPr>
            <p:cNvPr id="1071" name="LegendRectangle4" hidden="1"/>
            <p:cNvSpPr>
              <a:spLocks noChangeArrowheads="1"/>
            </p:cNvSpPr>
            <p:nvPr userDrawn="1"/>
          </p:nvSpPr>
          <p:spPr bwMode="auto">
            <a:xfrm>
              <a:off x="4993" y="1030"/>
              <a:ext cx="135" cy="101"/>
            </a:xfrm>
            <a:prstGeom prst="rect">
              <a:avLst/>
            </a:prstGeom>
            <a:solidFill>
              <a:schemeClr val="folHlink"/>
            </a:solidFill>
            <a:ln w="9525">
              <a:solidFill>
                <a:schemeClr val="tx1"/>
              </a:solidFill>
              <a:miter lim="800000"/>
              <a:headEnd/>
              <a:tailEnd/>
            </a:ln>
            <a:effectLst/>
          </p:spPr>
          <p:txBody>
            <a:bodyPr lIns="0" tIns="0" rIns="0" bIns="0"/>
            <a:lstStyle/>
            <a:p>
              <a:pPr algn="ctr">
                <a:defRPr/>
              </a:pPr>
              <a:endParaRPr lang="pt-PT" sz="1500">
                <a:solidFill>
                  <a:srgbClr val="000000"/>
                </a:solidFill>
                <a:latin typeface="Calibri" pitchFamily="34" charset="0"/>
              </a:endParaRPr>
            </a:p>
          </p:txBody>
        </p:sp>
      </p:grpSp>
      <p:grpSp>
        <p:nvGrpSpPr>
          <p:cNvPr id="2059" name="McK Legend Moons" hidden="1"/>
          <p:cNvGrpSpPr>
            <a:grpSpLocks/>
          </p:cNvGrpSpPr>
          <p:nvPr>
            <p:custDataLst>
              <p:tags r:id="rId25"/>
            </p:custDataLst>
          </p:nvPr>
        </p:nvGrpSpPr>
        <p:grpSpPr bwMode="auto">
          <a:xfrm>
            <a:off x="8878888" y="1073150"/>
            <a:ext cx="703262" cy="700088"/>
            <a:chOff x="4997" y="169"/>
            <a:chExt cx="418" cy="450"/>
          </a:xfrm>
        </p:grpSpPr>
        <p:grpSp>
          <p:nvGrpSpPr>
            <p:cNvPr id="2078" name="Group 49" hidden="1"/>
            <p:cNvGrpSpPr>
              <a:grpSpLocks noChangeAspect="1"/>
            </p:cNvGrpSpPr>
            <p:nvPr userDrawn="1">
              <p:custDataLst>
                <p:tags r:id="rId31"/>
              </p:custDataLst>
            </p:nvPr>
          </p:nvGrpSpPr>
          <p:grpSpPr bwMode="auto">
            <a:xfrm>
              <a:off x="4997" y="178"/>
              <a:ext cx="116" cy="116"/>
              <a:chOff x="4997" y="178"/>
              <a:chExt cx="116" cy="116"/>
            </a:xfrm>
          </p:grpSpPr>
          <p:sp>
            <p:nvSpPr>
              <p:cNvPr id="1074" name="Oval 50" hidden="1"/>
              <p:cNvSpPr>
                <a:spLocks noChangeAspect="1" noChangeArrowheads="1"/>
              </p:cNvSpPr>
              <p:nvPr>
                <p:custDataLst>
                  <p:tags r:id="rId38"/>
                </p:custDataLst>
              </p:nvPr>
            </p:nvSpPr>
            <p:spPr bwMode="gray">
              <a:xfrm>
                <a:off x="4997" y="178"/>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1075" name="Oval 51" hidden="1"/>
              <p:cNvSpPr>
                <a:spLocks noChangeAspect="1" noChangeArrowheads="1"/>
              </p:cNvSpPr>
              <p:nvPr>
                <p:custDataLst>
                  <p:tags r:id="rId39"/>
                </p:custDataLst>
              </p:nvPr>
            </p:nvSpPr>
            <p:spPr bwMode="gray">
              <a:xfrm>
                <a:off x="4997" y="178"/>
                <a:ext cx="116" cy="116"/>
              </a:xfrm>
              <a:prstGeom prst="ellipse">
                <a:avLst/>
              </a:prstGeom>
              <a:solidFill>
                <a:schemeClr val="folHlink"/>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nvGrpSpPr>
            <p:cNvPr id="2079" name="Group 52" hidden="1"/>
            <p:cNvGrpSpPr>
              <a:grpSpLocks/>
            </p:cNvGrpSpPr>
            <p:nvPr userDrawn="1">
              <p:custDataLst>
                <p:tags r:id="rId32"/>
              </p:custDataLst>
            </p:nvPr>
          </p:nvGrpSpPr>
          <p:grpSpPr bwMode="auto">
            <a:xfrm>
              <a:off x="4997" y="339"/>
              <a:ext cx="116" cy="116"/>
              <a:chOff x="1104" y="1908"/>
              <a:chExt cx="204" cy="204"/>
            </a:xfrm>
          </p:grpSpPr>
          <p:sp>
            <p:nvSpPr>
              <p:cNvPr id="1077" name="Oval 53" hidden="1"/>
              <p:cNvSpPr>
                <a:spLocks noChangeAspect="1" noChangeArrowheads="1"/>
              </p:cNvSpPr>
              <p:nvPr>
                <p:custDataLst>
                  <p:tags r:id="rId36"/>
                </p:custDataLst>
              </p:nvPr>
            </p:nvSpPr>
            <p:spPr bwMode="gray">
              <a:xfrm>
                <a:off x="1104" y="1912"/>
                <a:ext cx="204" cy="196"/>
              </a:xfrm>
              <a:prstGeom prst="ellipse">
                <a:avLst/>
              </a:pr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1078" name="Arc 54" hidden="1"/>
              <p:cNvSpPr>
                <a:spLocks noChangeAspect="1"/>
              </p:cNvSpPr>
              <p:nvPr>
                <p:custDataLst>
                  <p:tags r:id="rId37"/>
                </p:custDataLst>
              </p:nvPr>
            </p:nvSpPr>
            <p:spPr bwMode="gray">
              <a:xfrm>
                <a:off x="1207" y="1912"/>
                <a:ext cx="101" cy="196"/>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chemeClr val="folHlink"/>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sp>
          <p:nvSpPr>
            <p:cNvPr id="1079" name="Rectangle 55" hidden="1"/>
            <p:cNvSpPr>
              <a:spLocks noChangeArrowheads="1"/>
            </p:cNvSpPr>
            <p:nvPr userDrawn="1"/>
          </p:nvSpPr>
          <p:spPr bwMode="gray">
            <a:xfrm>
              <a:off x="5172" y="16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80" name="Rectangle 56" hidden="1"/>
            <p:cNvSpPr>
              <a:spLocks noChangeArrowheads="1"/>
            </p:cNvSpPr>
            <p:nvPr userDrawn="1"/>
          </p:nvSpPr>
          <p:spPr bwMode="gray">
            <a:xfrm>
              <a:off x="5172" y="332"/>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81" name="Rectangle 57" hidden="1"/>
            <p:cNvSpPr>
              <a:spLocks noChangeArrowheads="1"/>
            </p:cNvSpPr>
            <p:nvPr userDrawn="1"/>
          </p:nvSpPr>
          <p:spPr bwMode="gray">
            <a:xfrm>
              <a:off x="5172" y="493"/>
              <a:ext cx="243" cy="101"/>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grpSp>
          <p:nvGrpSpPr>
            <p:cNvPr id="2083" name="Group 58" hidden="1"/>
            <p:cNvGrpSpPr>
              <a:grpSpLocks noChangeAspect="1"/>
            </p:cNvGrpSpPr>
            <p:nvPr userDrawn="1">
              <p:custDataLst>
                <p:tags r:id="rId33"/>
              </p:custDataLst>
            </p:nvPr>
          </p:nvGrpSpPr>
          <p:grpSpPr bwMode="auto">
            <a:xfrm>
              <a:off x="4997" y="502"/>
              <a:ext cx="117" cy="117"/>
              <a:chOff x="4997" y="502"/>
              <a:chExt cx="117" cy="117"/>
            </a:xfrm>
          </p:grpSpPr>
          <p:sp>
            <p:nvSpPr>
              <p:cNvPr id="1083" name="Oval 59" hidden="1"/>
              <p:cNvSpPr>
                <a:spLocks noChangeAspect="1" noChangeArrowheads="1"/>
              </p:cNvSpPr>
              <p:nvPr>
                <p:custDataLst>
                  <p:tags r:id="rId34"/>
                </p:custDataLst>
              </p:nvPr>
            </p:nvSpPr>
            <p:spPr bwMode="gray">
              <a:xfrm>
                <a:off x="4997" y="502"/>
                <a:ext cx="116" cy="116"/>
              </a:xfrm>
              <a:prstGeom prst="ellipse">
                <a:avLst/>
              </a:prstGeom>
              <a:solidFill>
                <a:schemeClr val="bg1"/>
              </a:solidFill>
              <a:ln w="12700">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sp>
            <p:nvSpPr>
              <p:cNvPr id="1084" name="Arc 60" hidden="1"/>
              <p:cNvSpPr>
                <a:spLocks noChangeAspect="1"/>
              </p:cNvSpPr>
              <p:nvPr>
                <p:custDataLst>
                  <p:tags r:id="rId35"/>
                </p:custDataLst>
              </p:nvPr>
            </p:nvSpPr>
            <p:spPr bwMode="gray">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path>
                  <a:path w="43200" h="43200" stroke="0" extrusionOk="0">
                    <a:moveTo>
                      <a:pt x="21599" y="0"/>
                    </a:moveTo>
                    <a:lnTo>
                      <a:pt x="21600" y="21600"/>
                    </a:lnTo>
                    <a:close/>
                  </a:path>
                </a:pathLst>
              </a:custGeom>
              <a:solidFill>
                <a:schemeClr val="bg1"/>
              </a:solidFill>
              <a:ln w="9525">
                <a:solidFill>
                  <a:schemeClr val="tx1"/>
                </a:solidFill>
                <a:round/>
                <a:headEnd/>
                <a:tailEnd/>
              </a:ln>
              <a:effectLst/>
            </p:spPr>
            <p:txBody>
              <a:bodyPr wrap="none" lIns="0" tIns="0" rIns="0" bIns="0" anchor="ctr"/>
              <a:lstStyle/>
              <a:p>
                <a:pPr algn="ctr">
                  <a:defRPr/>
                </a:pPr>
                <a:endParaRPr lang="pt-PT" sz="1500">
                  <a:solidFill>
                    <a:srgbClr val="000000"/>
                  </a:solidFill>
                  <a:latin typeface="Calibri" pitchFamily="34" charset="0"/>
                </a:endParaRPr>
              </a:p>
            </p:txBody>
          </p:sp>
        </p:grpSp>
      </p:grpSp>
      <p:grpSp>
        <p:nvGrpSpPr>
          <p:cNvPr id="2060" name="McK Legend Lines" hidden="1"/>
          <p:cNvGrpSpPr>
            <a:grpSpLocks/>
          </p:cNvGrpSpPr>
          <p:nvPr>
            <p:custDataLst>
              <p:tags r:id="rId26"/>
            </p:custDataLst>
          </p:nvPr>
        </p:nvGrpSpPr>
        <p:grpSpPr bwMode="auto">
          <a:xfrm>
            <a:off x="8718550" y="1073150"/>
            <a:ext cx="865188" cy="925513"/>
            <a:chOff x="4902" y="1143"/>
            <a:chExt cx="513" cy="594"/>
          </a:xfrm>
        </p:grpSpPr>
        <p:sp>
          <p:nvSpPr>
            <p:cNvPr id="1086" name="Rectangle 62" hidden="1"/>
            <p:cNvSpPr>
              <a:spLocks noChangeArrowheads="1"/>
            </p:cNvSpPr>
            <p:nvPr userDrawn="1"/>
          </p:nvSpPr>
          <p:spPr bwMode="gray">
            <a:xfrm>
              <a:off x="5172" y="1143"/>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87" name="Rectangle 63" hidden="1"/>
            <p:cNvSpPr>
              <a:spLocks noChangeArrowheads="1"/>
            </p:cNvSpPr>
            <p:nvPr userDrawn="1"/>
          </p:nvSpPr>
          <p:spPr bwMode="gray">
            <a:xfrm>
              <a:off x="5172" y="1305"/>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88" name="Rectangle 64" hidden="1"/>
            <p:cNvSpPr>
              <a:spLocks noChangeArrowheads="1"/>
            </p:cNvSpPr>
            <p:nvPr userDrawn="1"/>
          </p:nvSpPr>
          <p:spPr bwMode="gray">
            <a:xfrm>
              <a:off x="5172" y="1467"/>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89" name="Line 65" hidden="1"/>
            <p:cNvSpPr>
              <a:spLocks noChangeShapeType="1"/>
            </p:cNvSpPr>
            <p:nvPr userDrawn="1"/>
          </p:nvSpPr>
          <p:spPr bwMode="gray">
            <a:xfrm>
              <a:off x="4902" y="1210"/>
              <a:ext cx="210" cy="0"/>
            </a:xfrm>
            <a:prstGeom prst="line">
              <a:avLst/>
            </a:prstGeom>
            <a:noFill/>
            <a:ln w="28575">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1090" name="Line 66" hidden="1"/>
            <p:cNvSpPr>
              <a:spLocks noChangeShapeType="1"/>
            </p:cNvSpPr>
            <p:nvPr userDrawn="1"/>
          </p:nvSpPr>
          <p:spPr bwMode="gray">
            <a:xfrm>
              <a:off x="4902" y="1372"/>
              <a:ext cx="210" cy="0"/>
            </a:xfrm>
            <a:prstGeom prst="line">
              <a:avLst/>
            </a:prstGeom>
            <a:noFill/>
            <a:ln w="28575">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1091" name="Line 67" hidden="1"/>
            <p:cNvSpPr>
              <a:spLocks noChangeShapeType="1"/>
            </p:cNvSpPr>
            <p:nvPr userDrawn="1"/>
          </p:nvSpPr>
          <p:spPr bwMode="gray">
            <a:xfrm>
              <a:off x="4902" y="1534"/>
              <a:ext cx="210" cy="0"/>
            </a:xfrm>
            <a:prstGeom prst="line">
              <a:avLst/>
            </a:prstGeom>
            <a:noFill/>
            <a:ln w="12700">
              <a:solidFill>
                <a:schemeClr val="tx2"/>
              </a:solidFill>
              <a:round/>
              <a:headEnd/>
              <a:tailEnd/>
            </a:ln>
            <a:effectLst/>
          </p:spPr>
          <p:txBody>
            <a:bodyPr/>
            <a:lstStyle/>
            <a:p>
              <a:pPr algn="ctr">
                <a:defRPr/>
              </a:pPr>
              <a:endParaRPr lang="en-US" sz="1500">
                <a:solidFill>
                  <a:srgbClr val="000000"/>
                </a:solidFill>
                <a:latin typeface="Calibri" pitchFamily="34" charset="0"/>
              </a:endParaRPr>
            </a:p>
          </p:txBody>
        </p:sp>
        <p:sp>
          <p:nvSpPr>
            <p:cNvPr id="1092" name="Rectangle 68" hidden="1"/>
            <p:cNvSpPr>
              <a:spLocks noChangeArrowheads="1"/>
            </p:cNvSpPr>
            <p:nvPr userDrawn="1"/>
          </p:nvSpPr>
          <p:spPr bwMode="gray">
            <a:xfrm>
              <a:off x="5172" y="1629"/>
              <a:ext cx="243" cy="108"/>
            </a:xfrm>
            <a:prstGeom prst="rect">
              <a:avLst/>
            </a:prstGeom>
            <a:noFill/>
            <a:ln w="9525">
              <a:noFill/>
              <a:miter lim="800000"/>
              <a:headEnd/>
              <a:tailEnd/>
            </a:ln>
            <a:effectLst/>
          </p:spPr>
          <p:txBody>
            <a:bodyPr wrap="none" lIns="0" tIns="0" rIns="0" bIns="0">
              <a:spAutoFit/>
            </a:bodyPr>
            <a:lstStyle/>
            <a:p>
              <a:pPr defTabSz="935038" eaLnBrk="0" hangingPunct="0">
                <a:defRPr/>
              </a:pPr>
              <a:r>
                <a:rPr lang="pt-PT" sz="1100">
                  <a:solidFill>
                    <a:srgbClr val="000000"/>
                  </a:solidFill>
                  <a:latin typeface="Calibri" pitchFamily="34" charset="0"/>
                </a:rPr>
                <a:t>Legend</a:t>
              </a:r>
            </a:p>
          </p:txBody>
        </p:sp>
        <p:sp>
          <p:nvSpPr>
            <p:cNvPr id="1093" name="Line 69" hidden="1"/>
            <p:cNvSpPr>
              <a:spLocks noChangeShapeType="1"/>
            </p:cNvSpPr>
            <p:nvPr userDrawn="1"/>
          </p:nvSpPr>
          <p:spPr bwMode="gray">
            <a:xfrm>
              <a:off x="4902" y="1696"/>
              <a:ext cx="210" cy="0"/>
            </a:xfrm>
            <a:prstGeom prst="line">
              <a:avLst/>
            </a:prstGeom>
            <a:noFill/>
            <a:ln w="12700">
              <a:solidFill>
                <a:schemeClr val="tx2"/>
              </a:solidFill>
              <a:prstDash val="dash"/>
              <a:round/>
              <a:headEnd/>
              <a:tailEnd/>
            </a:ln>
            <a:effectLst/>
          </p:spPr>
          <p:txBody>
            <a:bodyPr/>
            <a:lstStyle/>
            <a:p>
              <a:pPr algn="ctr">
                <a:defRPr/>
              </a:pPr>
              <a:endParaRPr lang="en-US" sz="1500">
                <a:solidFill>
                  <a:srgbClr val="000000"/>
                </a:solidFill>
                <a:latin typeface="Calibri" pitchFamily="34" charset="0"/>
              </a:endParaRPr>
            </a:p>
          </p:txBody>
        </p:sp>
      </p:grpSp>
      <p:grpSp>
        <p:nvGrpSpPr>
          <p:cNvPr id="2061" name="McK Work area" hidden="1"/>
          <p:cNvGrpSpPr>
            <a:grpSpLocks/>
          </p:cNvGrpSpPr>
          <p:nvPr>
            <p:custDataLst>
              <p:tags r:id="rId27"/>
            </p:custDataLst>
          </p:nvPr>
        </p:nvGrpSpPr>
        <p:grpSpPr bwMode="auto">
          <a:xfrm>
            <a:off x="0" y="1285875"/>
            <a:ext cx="9906000" cy="5448300"/>
            <a:chOff x="0" y="0"/>
            <a:chExt cx="5645" cy="4234"/>
          </a:xfrm>
        </p:grpSpPr>
        <p:sp>
          <p:nvSpPr>
            <p:cNvPr id="1096" name="Line 72" hidden="1"/>
            <p:cNvSpPr>
              <a:spLocks noChangeShapeType="1"/>
            </p:cNvSpPr>
            <p:nvPr userDrawn="1"/>
          </p:nvSpPr>
          <p:spPr bwMode="auto">
            <a:xfrm>
              <a:off x="75"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1097" name="Line 73" hidden="1"/>
            <p:cNvSpPr>
              <a:spLocks noChangeShapeType="1"/>
            </p:cNvSpPr>
            <p:nvPr userDrawn="1"/>
          </p:nvSpPr>
          <p:spPr bwMode="auto">
            <a:xfrm>
              <a:off x="5506" y="0"/>
              <a:ext cx="0" cy="4234"/>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1098" name="Line 74" hidden="1"/>
            <p:cNvSpPr>
              <a:spLocks noChangeShapeType="1"/>
            </p:cNvSpPr>
            <p:nvPr userDrawn="1"/>
          </p:nvSpPr>
          <p:spPr bwMode="auto">
            <a:xfrm>
              <a:off x="0" y="17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sp>
          <p:nvSpPr>
            <p:cNvPr id="1099" name="Line 75" hidden="1"/>
            <p:cNvSpPr>
              <a:spLocks noChangeShapeType="1"/>
            </p:cNvSpPr>
            <p:nvPr userDrawn="1"/>
          </p:nvSpPr>
          <p:spPr bwMode="auto">
            <a:xfrm>
              <a:off x="0" y="373"/>
              <a:ext cx="5645" cy="0"/>
            </a:xfrm>
            <a:prstGeom prst="line">
              <a:avLst/>
            </a:prstGeom>
            <a:noFill/>
            <a:ln w="9525">
              <a:solidFill>
                <a:srgbClr val="EF4632"/>
              </a:solidFill>
              <a:prstDash val="dash"/>
              <a:round/>
              <a:headEnd/>
              <a:tailEnd/>
            </a:ln>
            <a:effectLst/>
          </p:spPr>
          <p:txBody>
            <a:bodyPr/>
            <a:lstStyle/>
            <a:p>
              <a:pPr algn="ctr">
                <a:defRPr/>
              </a:pPr>
              <a:endParaRPr lang="en-US" sz="1500">
                <a:solidFill>
                  <a:srgbClr val="000000"/>
                </a:solidFill>
                <a:latin typeface="Calibri" pitchFamily="34" charset="0"/>
              </a:endParaRPr>
            </a:p>
          </p:txBody>
        </p:sp>
        <p:sp>
          <p:nvSpPr>
            <p:cNvPr id="1100" name="Line 76" hidden="1"/>
            <p:cNvSpPr>
              <a:spLocks noChangeShapeType="1"/>
            </p:cNvSpPr>
            <p:nvPr userDrawn="1"/>
          </p:nvSpPr>
          <p:spPr bwMode="auto">
            <a:xfrm>
              <a:off x="0" y="3896"/>
              <a:ext cx="5645" cy="0"/>
            </a:xfrm>
            <a:prstGeom prst="line">
              <a:avLst/>
            </a:prstGeom>
            <a:noFill/>
            <a:ln w="9525">
              <a:solidFill>
                <a:srgbClr val="EF4632"/>
              </a:solidFill>
              <a:round/>
              <a:headEnd/>
              <a:tailEnd/>
            </a:ln>
            <a:effectLst/>
          </p:spPr>
          <p:txBody>
            <a:bodyPr/>
            <a:lstStyle/>
            <a:p>
              <a:pPr algn="ctr">
                <a:defRPr/>
              </a:pPr>
              <a:endParaRPr lang="en-US" sz="1500">
                <a:solidFill>
                  <a:srgbClr val="000000"/>
                </a:solidFill>
                <a:latin typeface="Calibri" pitchFamily="34" charset="0"/>
              </a:endParaRPr>
            </a:p>
          </p:txBody>
        </p:sp>
      </p:grpSp>
      <p:sp>
        <p:nvSpPr>
          <p:cNvPr id="1101" name="McK Exhibit Title Number" hidden="1"/>
          <p:cNvSpPr>
            <a:spLocks noChangeArrowheads="1"/>
          </p:cNvSpPr>
          <p:nvPr>
            <p:custDataLst>
              <p:tags r:id="rId28"/>
            </p:custDataLst>
          </p:nvPr>
        </p:nvSpPr>
        <p:spPr bwMode="auto">
          <a:xfrm>
            <a:off x="250825" y="366713"/>
            <a:ext cx="333375" cy="306387"/>
          </a:xfrm>
          <a:prstGeom prst="ellipse">
            <a:avLst/>
          </a:prstGeom>
          <a:solidFill>
            <a:schemeClr val="folHlink"/>
          </a:solidFill>
          <a:ln w="9525">
            <a:noFill/>
            <a:round/>
            <a:headEnd/>
            <a:tailEnd/>
          </a:ln>
          <a:effectLst/>
        </p:spPr>
        <p:txBody>
          <a:bodyPr wrap="none" lIns="97740" tIns="48870" rIns="97740" bIns="48870" anchor="ctr"/>
          <a:lstStyle/>
          <a:p>
            <a:pPr algn="ctr" defTabSz="977900">
              <a:defRPr/>
            </a:pPr>
            <a:r>
              <a:rPr lang="pt-PT" sz="2100" b="1">
                <a:solidFill>
                  <a:srgbClr val="FFFFFF"/>
                </a:solidFill>
                <a:latin typeface="Calibri" pitchFamily="34" charset="0"/>
              </a:rPr>
              <a:t>1</a:t>
            </a:r>
          </a:p>
        </p:txBody>
      </p:sp>
      <p:sp>
        <p:nvSpPr>
          <p:cNvPr id="1225" name="pg num"/>
          <p:cNvSpPr>
            <a:spLocks noChangeArrowheads="1"/>
          </p:cNvSpPr>
          <p:nvPr>
            <p:custDataLst>
              <p:tags r:id="rId29"/>
            </p:custDataLst>
          </p:nvPr>
        </p:nvSpPr>
        <p:spPr bwMode="gray">
          <a:xfrm>
            <a:off x="9677400" y="6651625"/>
            <a:ext cx="104775" cy="106363"/>
          </a:xfrm>
          <a:prstGeom prst="rect">
            <a:avLst/>
          </a:prstGeom>
          <a:noFill/>
          <a:ln w="9525">
            <a:noFill/>
            <a:miter lim="800000"/>
            <a:headEnd/>
            <a:tailEnd/>
          </a:ln>
          <a:effectLst/>
        </p:spPr>
        <p:txBody>
          <a:bodyPr wrap="none" lIns="0" tIns="0" rIns="0" bIns="0">
            <a:spAutoFit/>
          </a:bodyPr>
          <a:lstStyle/>
          <a:p>
            <a:pPr algn="r" defTabSz="957263">
              <a:defRPr/>
            </a:pPr>
            <a:fld id="{72F4A484-429E-4FB8-BE85-F57526384111}" type="slidenum">
              <a:rPr lang="pt-PT" sz="700" b="1">
                <a:solidFill>
                  <a:srgbClr val="000000"/>
                </a:solidFill>
                <a:latin typeface="Calibri" pitchFamily="34" charset="0"/>
              </a:rPr>
              <a:pPr algn="r" defTabSz="957263">
                <a:defRPr/>
              </a:pPr>
              <a:t>‹#›</a:t>
            </a:fld>
            <a:endParaRPr lang="pt-PT" sz="700" b="1">
              <a:solidFill>
                <a:srgbClr val="000000"/>
              </a:solidFill>
              <a:latin typeface="Calibri" pitchFamily="34" charset="0"/>
            </a:endParaRPr>
          </a:p>
        </p:txBody>
      </p:sp>
      <p:sp>
        <p:nvSpPr>
          <p:cNvPr id="1276" name="Line 252"/>
          <p:cNvSpPr>
            <a:spLocks noChangeShapeType="1"/>
          </p:cNvSpPr>
          <p:nvPr>
            <p:custDataLst>
              <p:tags r:id="rId30"/>
            </p:custDataLst>
          </p:nvPr>
        </p:nvSpPr>
        <p:spPr bwMode="auto">
          <a:xfrm>
            <a:off x="250825" y="981075"/>
            <a:ext cx="9455150" cy="0"/>
          </a:xfrm>
          <a:prstGeom prst="line">
            <a:avLst/>
          </a:prstGeom>
          <a:noFill/>
          <a:ln w="6350">
            <a:solidFill>
              <a:srgbClr val="606060"/>
            </a:solidFill>
            <a:prstDash val="sysDash"/>
            <a:round/>
            <a:headEnd/>
            <a:tailEnd/>
          </a:ln>
          <a:effectLst/>
        </p:spPr>
        <p:txBody>
          <a:bodyPr/>
          <a:lstStyle/>
          <a:p>
            <a:pPr algn="ctr">
              <a:defRPr/>
            </a:pPr>
            <a:endParaRPr lang="en-US" sz="1500">
              <a:solidFill>
                <a:srgbClr val="00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547034" r:id="rId1"/>
    <p:sldLayoutId id="2147547035" r:id="rId2"/>
    <p:sldLayoutId id="2147547036" r:id="rId3"/>
    <p:sldLayoutId id="2147547037" r:id="rId4"/>
    <p:sldLayoutId id="2147547038" r:id="rId5"/>
    <p:sldLayoutId id="2147547039" r:id="rId6"/>
    <p:sldLayoutId id="2147547040" r:id="rId7"/>
    <p:sldLayoutId id="2147547041" r:id="rId8"/>
    <p:sldLayoutId id="2147547042" r:id="rId9"/>
    <p:sldLayoutId id="2147547043" r:id="rId10"/>
    <p:sldLayoutId id="2147547044" r:id="rId11"/>
    <p:sldLayoutId id="2147547045" r:id="rId12"/>
    <p:sldLayoutId id="2147547046" r:id="rId13"/>
    <p:sldLayoutId id="2147547047" r:id="rId14"/>
    <p:sldLayoutId id="2147547048" r:id="rId15"/>
    <p:sldLayoutId id="2147547051" r:id="rId16"/>
  </p:sldLayoutIdLst>
  <p:hf hdr="0" ftr="0" dt="0"/>
  <p:txStyles>
    <p:titleStyle>
      <a:lvl1pPr algn="l" defTabSz="957263" rtl="0" eaLnBrk="0" fontAlgn="base" hangingPunct="0">
        <a:spcBef>
          <a:spcPct val="0"/>
        </a:spcBef>
        <a:spcAft>
          <a:spcPct val="0"/>
        </a:spcAft>
        <a:defRPr sz="2100" b="1">
          <a:solidFill>
            <a:schemeClr val="tx2"/>
          </a:solidFill>
          <a:latin typeface="+mj-lt"/>
          <a:ea typeface="+mj-ea"/>
          <a:cs typeface="+mj-cs"/>
        </a:defRPr>
      </a:lvl1pPr>
      <a:lvl2pPr algn="l" defTabSz="957263" rtl="0" eaLnBrk="0" fontAlgn="base" hangingPunct="0">
        <a:spcBef>
          <a:spcPct val="0"/>
        </a:spcBef>
        <a:spcAft>
          <a:spcPct val="0"/>
        </a:spcAft>
        <a:defRPr sz="2100" b="1">
          <a:solidFill>
            <a:schemeClr val="tx2"/>
          </a:solidFill>
          <a:latin typeface="Calibri" pitchFamily="34" charset="0"/>
          <a:ea typeface="Calibri" pitchFamily="34" charset="0"/>
          <a:cs typeface="Calibri" pitchFamily="34" charset="0"/>
        </a:defRPr>
      </a:lvl2pPr>
      <a:lvl3pPr algn="l" defTabSz="957263" rtl="0" eaLnBrk="0" fontAlgn="base" hangingPunct="0">
        <a:spcBef>
          <a:spcPct val="0"/>
        </a:spcBef>
        <a:spcAft>
          <a:spcPct val="0"/>
        </a:spcAft>
        <a:defRPr sz="2100" b="1">
          <a:solidFill>
            <a:schemeClr val="tx2"/>
          </a:solidFill>
          <a:latin typeface="Calibri" pitchFamily="34" charset="0"/>
          <a:ea typeface="Calibri" pitchFamily="34" charset="0"/>
          <a:cs typeface="Calibri" pitchFamily="34" charset="0"/>
        </a:defRPr>
      </a:lvl3pPr>
      <a:lvl4pPr algn="l" defTabSz="957263" rtl="0" eaLnBrk="0" fontAlgn="base" hangingPunct="0">
        <a:spcBef>
          <a:spcPct val="0"/>
        </a:spcBef>
        <a:spcAft>
          <a:spcPct val="0"/>
        </a:spcAft>
        <a:defRPr sz="2100" b="1">
          <a:solidFill>
            <a:schemeClr val="tx2"/>
          </a:solidFill>
          <a:latin typeface="Calibri" pitchFamily="34" charset="0"/>
          <a:ea typeface="Calibri" pitchFamily="34" charset="0"/>
          <a:cs typeface="Calibri" pitchFamily="34" charset="0"/>
        </a:defRPr>
      </a:lvl4pPr>
      <a:lvl5pPr algn="l" defTabSz="957263" rtl="0" eaLnBrk="0" fontAlgn="base" hangingPunct="0">
        <a:spcBef>
          <a:spcPct val="0"/>
        </a:spcBef>
        <a:spcAft>
          <a:spcPct val="0"/>
        </a:spcAft>
        <a:defRPr sz="2100" b="1">
          <a:solidFill>
            <a:schemeClr val="tx2"/>
          </a:solidFill>
          <a:latin typeface="Calibri" pitchFamily="34" charset="0"/>
          <a:ea typeface="Calibri" pitchFamily="34" charset="0"/>
          <a:cs typeface="Calibri" pitchFamily="34" charset="0"/>
        </a:defRPr>
      </a:lvl5pPr>
      <a:lvl6pPr marL="457200" algn="l" defTabSz="957263" rtl="0" fontAlgn="base">
        <a:spcBef>
          <a:spcPct val="0"/>
        </a:spcBef>
        <a:spcAft>
          <a:spcPct val="0"/>
        </a:spcAft>
        <a:defRPr sz="2100" b="1">
          <a:solidFill>
            <a:schemeClr val="tx2"/>
          </a:solidFill>
          <a:latin typeface="Calibri" pitchFamily="34" charset="0"/>
          <a:ea typeface="Calibri" pitchFamily="34" charset="0"/>
          <a:cs typeface="Calibri" pitchFamily="34" charset="0"/>
        </a:defRPr>
      </a:lvl6pPr>
      <a:lvl7pPr marL="914400" algn="l" defTabSz="957263" rtl="0" fontAlgn="base">
        <a:spcBef>
          <a:spcPct val="0"/>
        </a:spcBef>
        <a:spcAft>
          <a:spcPct val="0"/>
        </a:spcAft>
        <a:defRPr sz="2100" b="1">
          <a:solidFill>
            <a:schemeClr val="tx2"/>
          </a:solidFill>
          <a:latin typeface="Calibri" pitchFamily="34" charset="0"/>
          <a:ea typeface="Calibri" pitchFamily="34" charset="0"/>
          <a:cs typeface="Calibri" pitchFamily="34" charset="0"/>
        </a:defRPr>
      </a:lvl7pPr>
      <a:lvl8pPr marL="1371600" algn="l" defTabSz="957263" rtl="0" fontAlgn="base">
        <a:spcBef>
          <a:spcPct val="0"/>
        </a:spcBef>
        <a:spcAft>
          <a:spcPct val="0"/>
        </a:spcAft>
        <a:defRPr sz="2100" b="1">
          <a:solidFill>
            <a:schemeClr val="tx2"/>
          </a:solidFill>
          <a:latin typeface="Calibri" pitchFamily="34" charset="0"/>
          <a:ea typeface="Calibri" pitchFamily="34" charset="0"/>
          <a:cs typeface="Calibri" pitchFamily="34" charset="0"/>
        </a:defRPr>
      </a:lvl8pPr>
      <a:lvl9pPr marL="1828800" algn="l" defTabSz="957263" rtl="0" fontAlgn="base">
        <a:spcBef>
          <a:spcPct val="0"/>
        </a:spcBef>
        <a:spcAft>
          <a:spcPct val="0"/>
        </a:spcAft>
        <a:defRPr sz="2100" b="1">
          <a:solidFill>
            <a:schemeClr val="tx2"/>
          </a:solidFill>
          <a:latin typeface="Calibri" pitchFamily="34" charset="0"/>
          <a:ea typeface="Calibri" pitchFamily="34" charset="0"/>
          <a:cs typeface="Calibri" pitchFamily="34" charset="0"/>
        </a:defRPr>
      </a:lvl9pPr>
    </p:titleStyle>
    <p:bodyStyle>
      <a:lvl1pPr marL="342900" indent="-342900" algn="l" defTabSz="957263" rtl="0" eaLnBrk="0" fontAlgn="base" hangingPunct="0">
        <a:spcBef>
          <a:spcPct val="0"/>
        </a:spcBef>
        <a:spcAft>
          <a:spcPct val="0"/>
        </a:spcAft>
        <a:buClr>
          <a:schemeClr val="tx2"/>
        </a:buClr>
        <a:buChar char="•"/>
        <a:defRPr sz="1700">
          <a:solidFill>
            <a:schemeClr val="tx2"/>
          </a:solidFill>
          <a:latin typeface="+mn-lt"/>
          <a:ea typeface="+mn-ea"/>
          <a:cs typeface="+mn-cs"/>
        </a:defRPr>
      </a:lvl1pPr>
      <a:lvl2pPr marL="153988" indent="-152400" algn="l" defTabSz="957263" rtl="0" eaLnBrk="0" fontAlgn="base" hangingPunct="0">
        <a:spcBef>
          <a:spcPct val="0"/>
        </a:spcBef>
        <a:spcAft>
          <a:spcPct val="0"/>
        </a:spcAft>
        <a:buClr>
          <a:schemeClr val="tx2"/>
        </a:buClr>
        <a:buChar char="•"/>
        <a:defRPr sz="1700">
          <a:solidFill>
            <a:schemeClr val="tx2"/>
          </a:solidFill>
          <a:latin typeface="+mn-lt"/>
          <a:ea typeface="+mn-ea"/>
          <a:cs typeface="+mn-cs"/>
        </a:defRPr>
      </a:lvl2pPr>
      <a:lvl3pPr marL="315913" indent="-160338" algn="l" defTabSz="957263" rtl="0" eaLnBrk="0" fontAlgn="base" hangingPunct="0">
        <a:spcBef>
          <a:spcPct val="0"/>
        </a:spcBef>
        <a:spcAft>
          <a:spcPct val="0"/>
        </a:spcAft>
        <a:buClr>
          <a:schemeClr val="tx2"/>
        </a:buClr>
        <a:buFont typeface="Times New Roman" pitchFamily="18" charset="0"/>
        <a:buChar char="–"/>
        <a:defRPr sz="1700">
          <a:solidFill>
            <a:schemeClr val="tx2"/>
          </a:solidFill>
          <a:latin typeface="+mn-lt"/>
          <a:ea typeface="+mn-ea"/>
          <a:cs typeface="+mn-cs"/>
        </a:defRPr>
      </a:lvl3pPr>
      <a:lvl4pPr marL="461963" indent="-144463" algn="l" defTabSz="957263" rtl="0" eaLnBrk="0" fontAlgn="base" hangingPunct="0">
        <a:spcBef>
          <a:spcPct val="0"/>
        </a:spcBef>
        <a:spcAft>
          <a:spcPct val="0"/>
        </a:spcAft>
        <a:buClr>
          <a:schemeClr val="tx2"/>
        </a:buClr>
        <a:buChar char="•"/>
        <a:defRPr sz="1700">
          <a:solidFill>
            <a:schemeClr val="tx2"/>
          </a:solidFill>
          <a:latin typeface="+mn-lt"/>
          <a:ea typeface="+mn-ea"/>
          <a:cs typeface="+mn-cs"/>
        </a:defRPr>
      </a:lvl4pPr>
      <a:lvl5pPr marL="622300" indent="-158750" algn="l" defTabSz="957263" rtl="0" eaLnBrk="0" fontAlgn="base" hangingPunct="0">
        <a:spcBef>
          <a:spcPct val="0"/>
        </a:spcBef>
        <a:spcAft>
          <a:spcPct val="0"/>
        </a:spcAft>
        <a:buClr>
          <a:schemeClr val="tx2"/>
        </a:buClr>
        <a:buFont typeface="Times New Roman" pitchFamily="18" charset="0"/>
        <a:buChar char="–"/>
        <a:defRPr sz="1700">
          <a:solidFill>
            <a:schemeClr val="tx2"/>
          </a:solidFill>
          <a:latin typeface="+mn-lt"/>
          <a:ea typeface="+mn-ea"/>
          <a:cs typeface="+mn-cs"/>
        </a:defRPr>
      </a:lvl5pPr>
      <a:lvl6pPr marL="1079500" indent="-158750" algn="l" defTabSz="957263" rtl="0" fontAlgn="base">
        <a:spcBef>
          <a:spcPct val="0"/>
        </a:spcBef>
        <a:spcAft>
          <a:spcPct val="0"/>
        </a:spcAft>
        <a:buClr>
          <a:schemeClr val="tx2"/>
        </a:buClr>
        <a:buFont typeface="Times New Roman" pitchFamily="18" charset="0"/>
        <a:buChar char="–"/>
        <a:defRPr sz="1700">
          <a:solidFill>
            <a:schemeClr val="tx2"/>
          </a:solidFill>
          <a:latin typeface="+mn-lt"/>
          <a:ea typeface="+mn-ea"/>
          <a:cs typeface="+mn-cs"/>
        </a:defRPr>
      </a:lvl6pPr>
      <a:lvl7pPr marL="1536700" indent="-158750" algn="l" defTabSz="957263" rtl="0" fontAlgn="base">
        <a:spcBef>
          <a:spcPct val="0"/>
        </a:spcBef>
        <a:spcAft>
          <a:spcPct val="0"/>
        </a:spcAft>
        <a:buClr>
          <a:schemeClr val="tx2"/>
        </a:buClr>
        <a:buFont typeface="Times New Roman" pitchFamily="18" charset="0"/>
        <a:buChar char="–"/>
        <a:defRPr sz="1700">
          <a:solidFill>
            <a:schemeClr val="tx2"/>
          </a:solidFill>
          <a:latin typeface="+mn-lt"/>
          <a:ea typeface="+mn-ea"/>
          <a:cs typeface="+mn-cs"/>
        </a:defRPr>
      </a:lvl7pPr>
      <a:lvl8pPr marL="1993900" indent="-158750" algn="l" defTabSz="957263" rtl="0" fontAlgn="base">
        <a:spcBef>
          <a:spcPct val="0"/>
        </a:spcBef>
        <a:spcAft>
          <a:spcPct val="0"/>
        </a:spcAft>
        <a:buClr>
          <a:schemeClr val="tx2"/>
        </a:buClr>
        <a:buFont typeface="Times New Roman" pitchFamily="18" charset="0"/>
        <a:buChar char="–"/>
        <a:defRPr sz="1700">
          <a:solidFill>
            <a:schemeClr val="tx2"/>
          </a:solidFill>
          <a:latin typeface="+mn-lt"/>
          <a:ea typeface="+mn-ea"/>
          <a:cs typeface="+mn-cs"/>
        </a:defRPr>
      </a:lvl8pPr>
      <a:lvl9pPr marL="2451100" indent="-158750" algn="l" defTabSz="957263" rtl="0" fontAlgn="base">
        <a:spcBef>
          <a:spcPct val="0"/>
        </a:spcBef>
        <a:spcAft>
          <a:spcPct val="0"/>
        </a:spcAft>
        <a:buClr>
          <a:schemeClr val="tx2"/>
        </a:buClr>
        <a:buFont typeface="Times New Roman" pitchFamily="18" charset="0"/>
        <a:buChar char="–"/>
        <a:defRPr sz="17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240.xml"/><Relationship Id="rId7" Type="http://schemas.openxmlformats.org/officeDocument/2006/relationships/image" Target="../media/image12.jpeg"/><Relationship Id="rId2" Type="http://schemas.openxmlformats.org/officeDocument/2006/relationships/tags" Target="../tags/tag239.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2.png"/><Relationship Id="rId2" Type="http://schemas.openxmlformats.org/officeDocument/2006/relationships/slideLayout" Target="../slideLayouts/slideLayout32.xml"/><Relationship Id="rId1" Type="http://schemas.openxmlformats.org/officeDocument/2006/relationships/vmlDrawing" Target="../drawings/vmlDrawing15.v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33.xml"/><Relationship Id="rId6" Type="http://schemas.openxmlformats.org/officeDocument/2006/relationships/hyperlink" Target="http://s1177.photobucket.com/albums/x341/estaleirosnavais/lisnave/?action=view&amp;current=img409_A_opt.jpg"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75.jpe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3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33.xml"/><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vmlDrawing" Target="../drawings/vmlDrawing16.vml"/><Relationship Id="rId5" Type="http://schemas.openxmlformats.org/officeDocument/2006/relationships/package" Target="../embeddings/Microsoft_Office_Excel_Worksheet1.xlsx"/><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3" Type="http://schemas.openxmlformats.org/officeDocument/2006/relationships/tags" Target="../tags/tag253.xml"/><Relationship Id="rId18" Type="http://schemas.openxmlformats.org/officeDocument/2006/relationships/tags" Target="../tags/tag258.xml"/><Relationship Id="rId26" Type="http://schemas.openxmlformats.org/officeDocument/2006/relationships/tags" Target="../tags/tag266.xml"/><Relationship Id="rId39" Type="http://schemas.openxmlformats.org/officeDocument/2006/relationships/tags" Target="../tags/tag279.xml"/><Relationship Id="rId3" Type="http://schemas.openxmlformats.org/officeDocument/2006/relationships/tags" Target="../tags/tag243.xml"/><Relationship Id="rId21" Type="http://schemas.openxmlformats.org/officeDocument/2006/relationships/tags" Target="../tags/tag261.xml"/><Relationship Id="rId34" Type="http://schemas.openxmlformats.org/officeDocument/2006/relationships/tags" Target="../tags/tag274.xml"/><Relationship Id="rId42" Type="http://schemas.openxmlformats.org/officeDocument/2006/relationships/tags" Target="../tags/tag282.xml"/><Relationship Id="rId47" Type="http://schemas.openxmlformats.org/officeDocument/2006/relationships/tags" Target="../tags/tag287.xml"/><Relationship Id="rId50" Type="http://schemas.openxmlformats.org/officeDocument/2006/relationships/notesSlide" Target="../notesSlides/notesSlide11.xml"/><Relationship Id="rId7" Type="http://schemas.openxmlformats.org/officeDocument/2006/relationships/tags" Target="../tags/tag247.xml"/><Relationship Id="rId12" Type="http://schemas.openxmlformats.org/officeDocument/2006/relationships/tags" Target="../tags/tag252.xml"/><Relationship Id="rId17" Type="http://schemas.openxmlformats.org/officeDocument/2006/relationships/tags" Target="../tags/tag257.xml"/><Relationship Id="rId25" Type="http://schemas.openxmlformats.org/officeDocument/2006/relationships/tags" Target="../tags/tag265.xml"/><Relationship Id="rId33" Type="http://schemas.openxmlformats.org/officeDocument/2006/relationships/tags" Target="../tags/tag273.xml"/><Relationship Id="rId38" Type="http://schemas.openxmlformats.org/officeDocument/2006/relationships/tags" Target="../tags/tag278.xml"/><Relationship Id="rId46" Type="http://schemas.openxmlformats.org/officeDocument/2006/relationships/tags" Target="../tags/tag286.xml"/><Relationship Id="rId2" Type="http://schemas.openxmlformats.org/officeDocument/2006/relationships/tags" Target="../tags/tag242.xml"/><Relationship Id="rId16" Type="http://schemas.openxmlformats.org/officeDocument/2006/relationships/tags" Target="../tags/tag256.xml"/><Relationship Id="rId20" Type="http://schemas.openxmlformats.org/officeDocument/2006/relationships/tags" Target="../tags/tag260.xml"/><Relationship Id="rId29" Type="http://schemas.openxmlformats.org/officeDocument/2006/relationships/tags" Target="../tags/tag269.xml"/><Relationship Id="rId41" Type="http://schemas.openxmlformats.org/officeDocument/2006/relationships/tags" Target="../tags/tag281.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tags" Target="../tags/tag251.xml"/><Relationship Id="rId24" Type="http://schemas.openxmlformats.org/officeDocument/2006/relationships/tags" Target="../tags/tag264.xml"/><Relationship Id="rId32" Type="http://schemas.openxmlformats.org/officeDocument/2006/relationships/tags" Target="../tags/tag272.xml"/><Relationship Id="rId37" Type="http://schemas.openxmlformats.org/officeDocument/2006/relationships/tags" Target="../tags/tag277.xml"/><Relationship Id="rId40" Type="http://schemas.openxmlformats.org/officeDocument/2006/relationships/tags" Target="../tags/tag280.xml"/><Relationship Id="rId45" Type="http://schemas.openxmlformats.org/officeDocument/2006/relationships/tags" Target="../tags/tag285.xml"/><Relationship Id="rId5" Type="http://schemas.openxmlformats.org/officeDocument/2006/relationships/tags" Target="../tags/tag245.xml"/><Relationship Id="rId15" Type="http://schemas.openxmlformats.org/officeDocument/2006/relationships/tags" Target="../tags/tag255.xml"/><Relationship Id="rId23" Type="http://schemas.openxmlformats.org/officeDocument/2006/relationships/tags" Target="../tags/tag263.xml"/><Relationship Id="rId28" Type="http://schemas.openxmlformats.org/officeDocument/2006/relationships/tags" Target="../tags/tag268.xml"/><Relationship Id="rId36" Type="http://schemas.openxmlformats.org/officeDocument/2006/relationships/tags" Target="../tags/tag276.xml"/><Relationship Id="rId49" Type="http://schemas.openxmlformats.org/officeDocument/2006/relationships/slideLayout" Target="../slideLayouts/slideLayout22.xml"/><Relationship Id="rId10" Type="http://schemas.openxmlformats.org/officeDocument/2006/relationships/tags" Target="../tags/tag250.xml"/><Relationship Id="rId19" Type="http://schemas.openxmlformats.org/officeDocument/2006/relationships/tags" Target="../tags/tag259.xml"/><Relationship Id="rId31" Type="http://schemas.openxmlformats.org/officeDocument/2006/relationships/tags" Target="../tags/tag271.xml"/><Relationship Id="rId44" Type="http://schemas.openxmlformats.org/officeDocument/2006/relationships/tags" Target="../tags/tag284.xml"/><Relationship Id="rId4" Type="http://schemas.openxmlformats.org/officeDocument/2006/relationships/tags" Target="../tags/tag244.xml"/><Relationship Id="rId9" Type="http://schemas.openxmlformats.org/officeDocument/2006/relationships/tags" Target="../tags/tag249.xml"/><Relationship Id="rId14" Type="http://schemas.openxmlformats.org/officeDocument/2006/relationships/tags" Target="../tags/tag254.xml"/><Relationship Id="rId22" Type="http://schemas.openxmlformats.org/officeDocument/2006/relationships/tags" Target="../tags/tag262.xml"/><Relationship Id="rId27" Type="http://schemas.openxmlformats.org/officeDocument/2006/relationships/tags" Target="../tags/tag267.xml"/><Relationship Id="rId30" Type="http://schemas.openxmlformats.org/officeDocument/2006/relationships/tags" Target="../tags/tag270.xml"/><Relationship Id="rId35" Type="http://schemas.openxmlformats.org/officeDocument/2006/relationships/tags" Target="../tags/tag275.xml"/><Relationship Id="rId43" Type="http://schemas.openxmlformats.org/officeDocument/2006/relationships/tags" Target="../tags/tag283.xml"/><Relationship Id="rId48" Type="http://schemas.openxmlformats.org/officeDocument/2006/relationships/tags" Target="../tags/tag288.xml"/><Relationship Id="rId8" Type="http://schemas.openxmlformats.org/officeDocument/2006/relationships/tags" Target="../tags/tag248.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vmlDrawing" Target="../drawings/vmlDrawing17.v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oleObject" Target="../embeddings/oleObject16.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ags" Target="../tags/tag289.xml"/><Relationship Id="rId5" Type="http://schemas.openxmlformats.org/officeDocument/2006/relationships/image" Target="../media/image100.pn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images.google.pt/imgres?imgurl=http://texasvox.files.wordpress.com/2009/03/lightbulb.jpg&amp;imgrefurl=http://texasvox.org/2009/03/04/public-citizens-energy-efficiency-op-ed-in-houston-chronicle/&amp;usg=__ex3OvsOXsbUv413a7IRFaQRjW6g=&amp;h=550&amp;w=500&amp;sz=36&amp;hl=pt-PT&amp;start=18&amp;tbnid=IH8EfsyK0Lk5MM:&amp;tbnh=133&amp;tbnw=121&amp;prev=/images?q=energy+efficiency&amp;gbv=2&amp;hl=pt-PT" TargetMode="External"/><Relationship Id="rId5" Type="http://schemas.openxmlformats.org/officeDocument/2006/relationships/image" Target="../media/image26.jpeg"/><Relationship Id="rId4" Type="http://schemas.openxmlformats.org/officeDocument/2006/relationships/image" Target="../media/image25.wmf"/><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Rectangle 6" hidden="1"/>
          <p:cNvGraphicFramePr>
            <a:graphicFrameLocks/>
          </p:cNvGraphicFramePr>
          <p:nvPr/>
        </p:nvGraphicFramePr>
        <p:xfrm>
          <a:off x="0" y="0"/>
          <a:ext cx="158750" cy="158750"/>
        </p:xfrm>
        <a:graphic>
          <a:graphicData uri="http://schemas.openxmlformats.org/presentationml/2006/ole">
            <p:oleObj spid="_x0000_s15362" name="think-cell Slide" r:id="rId6" imgW="0" imgH="0" progId="">
              <p:embed/>
            </p:oleObj>
          </a:graphicData>
        </a:graphic>
      </p:graphicFrame>
      <p:pic>
        <p:nvPicPr>
          <p:cNvPr id="9" name="Picture 3" descr="C:\Users\e334966\AppData\Local\Temp\notesF3984C\~7133874.JPG"/>
          <p:cNvPicPr>
            <a:picLocks noChangeAspect="1" noChangeArrowheads="1"/>
          </p:cNvPicPr>
          <p:nvPr/>
        </p:nvPicPr>
        <p:blipFill>
          <a:blip r:embed="rId7" cstate="print"/>
          <a:srcRect/>
          <a:stretch>
            <a:fillRect/>
          </a:stretch>
        </p:blipFill>
        <p:spPr bwMode="auto">
          <a:xfrm>
            <a:off x="0" y="0"/>
            <a:ext cx="9906000" cy="6858000"/>
          </a:xfrm>
          <a:prstGeom prst="rect">
            <a:avLst/>
          </a:prstGeom>
          <a:noFill/>
          <a:ln w="9525">
            <a:noFill/>
            <a:miter lim="800000"/>
            <a:headEnd/>
            <a:tailEnd/>
          </a:ln>
        </p:spPr>
      </p:pic>
      <p:sp>
        <p:nvSpPr>
          <p:cNvPr id="10" name="Title 4"/>
          <p:cNvSpPr txBox="1">
            <a:spLocks/>
          </p:cNvSpPr>
          <p:nvPr>
            <p:custDataLst>
              <p:tags r:id="rId2"/>
            </p:custDataLst>
          </p:nvPr>
        </p:nvSpPr>
        <p:spPr bwMode="auto">
          <a:xfrm>
            <a:off x="3512840" y="1844824"/>
            <a:ext cx="6072187" cy="935037"/>
          </a:xfrm>
          <a:prstGeom prst="rect">
            <a:avLst/>
          </a:prstGeom>
          <a:noFill/>
          <a:ln w="9525">
            <a:noFill/>
            <a:miter lim="800000"/>
            <a:headEnd/>
            <a:tailEnd/>
          </a:ln>
        </p:spPr>
        <p:txBody>
          <a:bodyPr/>
          <a:lstStyle/>
          <a:p>
            <a:pPr>
              <a:defRPr/>
            </a:pPr>
            <a:endParaRPr lang="en-US" sz="2600" b="1" dirty="0">
              <a:solidFill>
                <a:schemeClr val="bg1"/>
              </a:solidFill>
              <a:latin typeface="Calibri" pitchFamily="34" charset="0"/>
              <a:ea typeface="Calibri" pitchFamily="34" charset="0"/>
              <a:cs typeface="Calibri" pitchFamily="34" charset="0"/>
            </a:endParaRPr>
          </a:p>
          <a:p>
            <a:pPr>
              <a:defRPr/>
            </a:pPr>
            <a:r>
              <a:rPr lang="en-US" sz="2600" b="1" dirty="0">
                <a:solidFill>
                  <a:schemeClr val="bg1"/>
                </a:solidFill>
                <a:latin typeface="Calibri" pitchFamily="34" charset="0"/>
                <a:ea typeface="Calibri" pitchFamily="34" charset="0"/>
                <a:cs typeface="Calibri" pitchFamily="34" charset="0"/>
              </a:rPr>
              <a:t>	 </a:t>
            </a:r>
            <a:r>
              <a:rPr lang="en-US" sz="2600" b="1" dirty="0" smtClean="0">
                <a:solidFill>
                  <a:schemeClr val="bg1"/>
                </a:solidFill>
                <a:latin typeface="Calibri" pitchFamily="34" charset="0"/>
                <a:ea typeface="Calibri" pitchFamily="34" charset="0"/>
                <a:cs typeface="Calibri" pitchFamily="34" charset="0"/>
              </a:rPr>
              <a:t>VII </a:t>
            </a:r>
            <a:r>
              <a:rPr lang="en-US" sz="2600" b="1" dirty="0" err="1" smtClean="0">
                <a:solidFill>
                  <a:schemeClr val="bg1"/>
                </a:solidFill>
                <a:latin typeface="Calibri" pitchFamily="34" charset="0"/>
                <a:ea typeface="Calibri" pitchFamily="34" charset="0"/>
                <a:cs typeface="Calibri" pitchFamily="34" charset="0"/>
              </a:rPr>
              <a:t>Conferência</a:t>
            </a:r>
            <a:r>
              <a:rPr lang="en-US" sz="2600" b="1" dirty="0" smtClean="0">
                <a:solidFill>
                  <a:schemeClr val="bg1"/>
                </a:solidFill>
                <a:latin typeface="Calibri" pitchFamily="34" charset="0"/>
                <a:ea typeface="Calibri" pitchFamily="34" charset="0"/>
                <a:cs typeface="Calibri" pitchFamily="34" charset="0"/>
              </a:rPr>
              <a:t> </a:t>
            </a:r>
            <a:r>
              <a:rPr lang="en-US" sz="2600" b="1" dirty="0" err="1" smtClean="0">
                <a:solidFill>
                  <a:schemeClr val="bg1"/>
                </a:solidFill>
                <a:latin typeface="Calibri" pitchFamily="34" charset="0"/>
                <a:ea typeface="Calibri" pitchFamily="34" charset="0"/>
                <a:cs typeface="Calibri" pitchFamily="34" charset="0"/>
              </a:rPr>
              <a:t>Anual</a:t>
            </a:r>
            <a:r>
              <a:rPr lang="en-US" sz="2600" b="1" dirty="0" smtClean="0">
                <a:solidFill>
                  <a:schemeClr val="bg1"/>
                </a:solidFill>
                <a:latin typeface="Calibri" pitchFamily="34" charset="0"/>
                <a:ea typeface="Calibri" pitchFamily="34" charset="0"/>
                <a:cs typeface="Calibri" pitchFamily="34" charset="0"/>
              </a:rPr>
              <a:t> </a:t>
            </a:r>
            <a:r>
              <a:rPr lang="en-US" sz="2600" b="1" dirty="0" smtClean="0">
                <a:solidFill>
                  <a:schemeClr val="bg1"/>
                </a:solidFill>
                <a:latin typeface="Calibri" pitchFamily="34" charset="0"/>
                <a:ea typeface="Calibri" pitchFamily="34" charset="0"/>
                <a:cs typeface="Calibri" pitchFamily="34" charset="0"/>
              </a:rPr>
              <a:t>do </a:t>
            </a:r>
            <a:r>
              <a:rPr lang="en-US" sz="2600" b="1" dirty="0" err="1" smtClean="0">
                <a:solidFill>
                  <a:schemeClr val="bg1"/>
                </a:solidFill>
                <a:latin typeface="Calibri" pitchFamily="34" charset="0"/>
                <a:ea typeface="Calibri" pitchFamily="34" charset="0"/>
                <a:cs typeface="Calibri" pitchFamily="34" charset="0"/>
              </a:rPr>
              <a:t>Turismo</a:t>
            </a:r>
            <a:endParaRPr lang="en-US" sz="2600" b="1" dirty="0" smtClean="0">
              <a:solidFill>
                <a:schemeClr val="bg1"/>
              </a:solidFill>
              <a:latin typeface="Calibri" pitchFamily="34" charset="0"/>
              <a:ea typeface="Calibri" pitchFamily="34" charset="0"/>
              <a:cs typeface="Calibri" pitchFamily="34" charset="0"/>
            </a:endParaRPr>
          </a:p>
          <a:p>
            <a:pPr>
              <a:defRPr/>
            </a:pPr>
            <a:endParaRPr lang="en-US" sz="2000" dirty="0" smtClean="0">
              <a:solidFill>
                <a:schemeClr val="bg1"/>
              </a:solidFill>
              <a:latin typeface="Calibri" pitchFamily="34" charset="0"/>
              <a:ea typeface="Calibri" pitchFamily="34" charset="0"/>
              <a:cs typeface="Calibri" pitchFamily="34" charset="0"/>
            </a:endParaRPr>
          </a:p>
          <a:p>
            <a:pPr algn="r">
              <a:defRPr/>
            </a:pPr>
            <a:r>
              <a:rPr lang="pt-PT" sz="2000" dirty="0" smtClean="0">
                <a:solidFill>
                  <a:schemeClr val="bg1"/>
                </a:solidFill>
                <a:latin typeface="Calibri" pitchFamily="34" charset="0"/>
                <a:ea typeface="Calibri" pitchFamily="34" charset="0"/>
                <a:cs typeface="Calibri" pitchFamily="34" charset="0"/>
              </a:rPr>
              <a:t>O Contributo das </a:t>
            </a:r>
            <a:r>
              <a:rPr lang="pt-PT" sz="2000" dirty="0" err="1" smtClean="0">
                <a:solidFill>
                  <a:schemeClr val="bg1"/>
                </a:solidFill>
                <a:latin typeface="Calibri" pitchFamily="34" charset="0"/>
                <a:ea typeface="Calibri" pitchFamily="34" charset="0"/>
                <a:cs typeface="Calibri" pitchFamily="34" charset="0"/>
              </a:rPr>
              <a:t>Actividades</a:t>
            </a:r>
            <a:r>
              <a:rPr lang="pt-PT" sz="2000" dirty="0" smtClean="0">
                <a:solidFill>
                  <a:schemeClr val="bg1"/>
                </a:solidFill>
                <a:latin typeface="Calibri" pitchFamily="34" charset="0"/>
                <a:ea typeface="Calibri" pitchFamily="34" charset="0"/>
                <a:cs typeface="Calibri" pitchFamily="34" charset="0"/>
              </a:rPr>
              <a:t> do Mar</a:t>
            </a:r>
          </a:p>
          <a:p>
            <a:pPr algn="r">
              <a:defRPr/>
            </a:pPr>
            <a:r>
              <a:rPr lang="pt-PT" sz="2000" dirty="0" smtClean="0">
                <a:solidFill>
                  <a:schemeClr val="bg1"/>
                </a:solidFill>
                <a:latin typeface="Calibri" pitchFamily="34" charset="0"/>
                <a:ea typeface="Calibri" pitchFamily="34" charset="0"/>
                <a:cs typeface="Calibri" pitchFamily="34" charset="0"/>
              </a:rPr>
              <a:t>Sustentabilidade</a:t>
            </a:r>
          </a:p>
          <a:p>
            <a:pPr algn="r">
              <a:defRPr/>
            </a:pPr>
            <a:endParaRPr lang="en-US" sz="2000" i="1" dirty="0" smtClean="0">
              <a:solidFill>
                <a:schemeClr val="bg1"/>
              </a:solidFill>
              <a:latin typeface="Calibri" pitchFamily="34" charset="0"/>
            </a:endParaRPr>
          </a:p>
          <a:p>
            <a:pPr algn="r">
              <a:defRPr/>
            </a:pPr>
            <a:r>
              <a:rPr lang="en-US" sz="2000" i="1" dirty="0" smtClean="0">
                <a:solidFill>
                  <a:schemeClr val="bg1"/>
                </a:solidFill>
                <a:latin typeface="Calibri" pitchFamily="34" charset="0"/>
              </a:rPr>
              <a:t>Antonio </a:t>
            </a:r>
            <a:r>
              <a:rPr lang="en-US" sz="2000" i="1" dirty="0" err="1" smtClean="0">
                <a:solidFill>
                  <a:schemeClr val="bg1"/>
                </a:solidFill>
                <a:latin typeface="Calibri" pitchFamily="34" charset="0"/>
              </a:rPr>
              <a:t>Vidigal</a:t>
            </a:r>
            <a:endParaRPr lang="en-US" sz="2000" i="1" dirty="0" smtClean="0">
              <a:solidFill>
                <a:schemeClr val="bg1"/>
              </a:solidFill>
              <a:latin typeface="Calibri" pitchFamily="34" charset="0"/>
            </a:endParaRPr>
          </a:p>
          <a:p>
            <a:pPr algn="r">
              <a:defRPr/>
            </a:pPr>
            <a:r>
              <a:rPr lang="en-US" sz="1600" b="1" dirty="0" smtClean="0">
                <a:solidFill>
                  <a:schemeClr val="bg1"/>
                </a:solidFill>
                <a:latin typeface="Calibri" pitchFamily="34" charset="0"/>
                <a:ea typeface="Calibri" pitchFamily="34" charset="0"/>
                <a:cs typeface="Calibri" pitchFamily="34" charset="0"/>
              </a:rPr>
              <a:t>CEO  </a:t>
            </a:r>
            <a:r>
              <a:rPr lang="en-US" sz="1600" b="1" dirty="0" err="1" smtClean="0">
                <a:solidFill>
                  <a:schemeClr val="bg1"/>
                </a:solidFill>
                <a:latin typeface="Calibri" pitchFamily="34" charset="0"/>
                <a:ea typeface="Calibri" pitchFamily="34" charset="0"/>
                <a:cs typeface="Calibri" pitchFamily="34" charset="0"/>
              </a:rPr>
              <a:t>da</a:t>
            </a:r>
            <a:r>
              <a:rPr lang="en-US" sz="1600" b="1" dirty="0" smtClean="0">
                <a:solidFill>
                  <a:schemeClr val="bg1"/>
                </a:solidFill>
                <a:latin typeface="Calibri" pitchFamily="34" charset="0"/>
                <a:ea typeface="Calibri" pitchFamily="34" charset="0"/>
                <a:cs typeface="Calibri" pitchFamily="34" charset="0"/>
              </a:rPr>
              <a:t> EDP </a:t>
            </a:r>
            <a:r>
              <a:rPr lang="en-US" sz="1600" b="1" dirty="0" err="1" smtClean="0">
                <a:solidFill>
                  <a:schemeClr val="bg1"/>
                </a:solidFill>
                <a:latin typeface="Calibri" pitchFamily="34" charset="0"/>
                <a:ea typeface="Calibri" pitchFamily="34" charset="0"/>
                <a:cs typeface="Calibri" pitchFamily="34" charset="0"/>
              </a:rPr>
              <a:t>Inovação</a:t>
            </a:r>
            <a:endParaRPr lang="en-US" sz="1600" b="1" dirty="0" smtClean="0">
              <a:solidFill>
                <a:schemeClr val="bg1"/>
              </a:solidFill>
              <a:latin typeface="Calibri" pitchFamily="34" charset="0"/>
              <a:ea typeface="Calibri" pitchFamily="34" charset="0"/>
              <a:cs typeface="Calibri" pitchFamily="34" charset="0"/>
            </a:endParaRPr>
          </a:p>
          <a:p>
            <a:pPr>
              <a:defRPr/>
            </a:pPr>
            <a:endParaRPr lang="en-US" sz="2600" b="1" dirty="0">
              <a:solidFill>
                <a:schemeClr val="bg1"/>
              </a:solidFill>
              <a:latin typeface="Calibri" pitchFamily="34" charset="0"/>
              <a:ea typeface="Calibri" pitchFamily="34" charset="0"/>
              <a:cs typeface="Calibri" pitchFamily="34" charset="0"/>
            </a:endParaRPr>
          </a:p>
          <a:p>
            <a:pPr>
              <a:defRPr/>
            </a:pPr>
            <a:r>
              <a:rPr lang="en-US" sz="2600" b="1" dirty="0" smtClean="0">
                <a:solidFill>
                  <a:schemeClr val="bg1"/>
                </a:solidFill>
                <a:latin typeface="Calibri" pitchFamily="34" charset="0"/>
                <a:ea typeface="Calibri" pitchFamily="34" charset="0"/>
                <a:cs typeface="Calibri" pitchFamily="34" charset="0"/>
              </a:rPr>
              <a:t>  </a:t>
            </a:r>
            <a:endParaRPr lang="en-US" sz="2600" b="1" dirty="0">
              <a:solidFill>
                <a:schemeClr val="bg1"/>
              </a:solidFill>
              <a:latin typeface="Calibri" pitchFamily="34" charset="0"/>
              <a:ea typeface="Calibri" pitchFamily="34" charset="0"/>
              <a:cs typeface="Calibri" pitchFamily="34" charset="0"/>
            </a:endParaRPr>
          </a:p>
        </p:txBody>
      </p:sp>
      <p:sp>
        <p:nvSpPr>
          <p:cNvPr id="11" name="Text Placeholder 6"/>
          <p:cNvSpPr txBox="1">
            <a:spLocks/>
          </p:cNvSpPr>
          <p:nvPr>
            <p:custDataLst>
              <p:tags r:id="rId3"/>
            </p:custDataLst>
          </p:nvPr>
        </p:nvSpPr>
        <p:spPr bwMode="auto">
          <a:xfrm>
            <a:off x="1424608" y="4509120"/>
            <a:ext cx="8099425" cy="360363"/>
          </a:xfrm>
          <a:prstGeom prst="rect">
            <a:avLst/>
          </a:prstGeom>
          <a:noFill/>
          <a:ln w="9525">
            <a:noFill/>
            <a:miter lim="800000"/>
            <a:headEnd/>
            <a:tailEnd/>
          </a:ln>
        </p:spPr>
        <p:txBody>
          <a:bodyPr/>
          <a:lstStyle/>
          <a:p>
            <a:pPr algn="r">
              <a:spcBef>
                <a:spcPct val="20000"/>
              </a:spcBef>
              <a:buFont typeface="Arial" pitchFamily="34" charset="0"/>
              <a:buNone/>
            </a:pPr>
            <a:r>
              <a:rPr lang="en-US" sz="1600" dirty="0" err="1" smtClean="0">
                <a:solidFill>
                  <a:schemeClr val="bg1"/>
                </a:solidFill>
                <a:latin typeface="Calibri" pitchFamily="34" charset="0"/>
                <a:cs typeface="Calibri" pitchFamily="34" charset="0"/>
              </a:rPr>
              <a:t>Funchal</a:t>
            </a:r>
            <a:r>
              <a:rPr lang="en-US" sz="1600" dirty="0" smtClean="0">
                <a:solidFill>
                  <a:schemeClr val="bg1"/>
                </a:solidFill>
                <a:latin typeface="Calibri" pitchFamily="34" charset="0"/>
                <a:cs typeface="Calibri" pitchFamily="34" charset="0"/>
              </a:rPr>
              <a:t>, 3 de  </a:t>
            </a:r>
            <a:r>
              <a:rPr lang="en-US" sz="1600" dirty="0" err="1" smtClean="0">
                <a:solidFill>
                  <a:schemeClr val="bg1"/>
                </a:solidFill>
                <a:latin typeface="Calibri" pitchFamily="34" charset="0"/>
                <a:cs typeface="Calibri" pitchFamily="34" charset="0"/>
              </a:rPr>
              <a:t>Maio</a:t>
            </a:r>
            <a:r>
              <a:rPr lang="en-US" sz="1600" dirty="0" smtClean="0">
                <a:solidFill>
                  <a:schemeClr val="bg1"/>
                </a:solidFill>
                <a:latin typeface="Calibri" pitchFamily="34" charset="0"/>
                <a:cs typeface="Calibri" pitchFamily="34" charset="0"/>
              </a:rPr>
              <a:t> </a:t>
            </a:r>
            <a:r>
              <a:rPr lang="en-US" sz="1600" dirty="0" smtClean="0">
                <a:solidFill>
                  <a:schemeClr val="bg1"/>
                </a:solidFill>
                <a:latin typeface="Calibri" pitchFamily="34" charset="0"/>
                <a:cs typeface="Calibri" pitchFamily="34" charset="0"/>
              </a:rPr>
              <a:t>de </a:t>
            </a:r>
            <a:r>
              <a:rPr lang="en-US" sz="1600" dirty="0" smtClean="0">
                <a:solidFill>
                  <a:schemeClr val="bg1"/>
                </a:solidFill>
                <a:latin typeface="Calibri" pitchFamily="34" charset="0"/>
                <a:cs typeface="Calibri" pitchFamily="34" charset="0"/>
              </a:rPr>
              <a:t>2013</a:t>
            </a:r>
            <a:endParaRPr lang="en-US" sz="1600" dirty="0">
              <a:solidFill>
                <a:schemeClr val="bg1"/>
              </a:solidFill>
              <a:latin typeface="Calibri" pitchFamily="34" charset="0"/>
              <a:cs typeface="Calibri" pitchFamily="34" charset="0"/>
            </a:endParaRPr>
          </a:p>
        </p:txBody>
      </p:sp>
      <p:pic>
        <p:nvPicPr>
          <p:cNvPr id="12" name="Picture 4" descr="J:\New Brand 2011\Principal\P1\sem sombra\sem assinatura\policromia\aplicação regular\rgb\EDP_P1_ss_sa_poli_ar_rgb.png"/>
          <p:cNvPicPr>
            <a:picLocks noChangeAspect="1" noChangeArrowheads="1"/>
          </p:cNvPicPr>
          <p:nvPr/>
        </p:nvPicPr>
        <p:blipFill>
          <a:blip r:embed="rId8" cstate="print"/>
          <a:srcRect/>
          <a:stretch>
            <a:fillRect/>
          </a:stretch>
        </p:blipFill>
        <p:spPr bwMode="auto">
          <a:xfrm>
            <a:off x="7905750" y="333375"/>
            <a:ext cx="1385888" cy="1089025"/>
          </a:xfrm>
          <a:prstGeom prst="rect">
            <a:avLst/>
          </a:prstGeom>
          <a:noFill/>
          <a:ln w="9525">
            <a:noFill/>
            <a:miter lim="800000"/>
            <a:headEnd/>
            <a:tailEnd/>
          </a:ln>
        </p:spPr>
      </p:pic>
      <p:sp>
        <p:nvSpPr>
          <p:cNvPr id="13" name="Slide Number Placeholder 7"/>
          <p:cNvSpPr>
            <a:spLocks noGrp="1"/>
          </p:cNvSpPr>
          <p:nvPr>
            <p:ph type="sldNum" sz="quarter" idx="12"/>
          </p:nvPr>
        </p:nvSpPr>
        <p:spPr bwMode="auto">
          <a:xfrm>
            <a:off x="9180513" y="6588125"/>
            <a:ext cx="431800" cy="201613"/>
          </a:xfrm>
          <a:noFill/>
          <a:ln>
            <a:miter lim="800000"/>
            <a:headEnd/>
            <a:tailEnd/>
          </a:ln>
        </p:spPr>
        <p:txBody>
          <a:bodyPr/>
          <a:lstStyle/>
          <a:p>
            <a:fld id="{4F9B3795-149A-4F38-B96D-80BDD1EE19EA}" type="slidenum">
              <a:rPr lang="pt-PT" smtClean="0"/>
              <a:pPr/>
              <a:t>1</a:t>
            </a:fld>
            <a:endParaRPr lang="pt-PT" smtClean="0"/>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5"/>
          </p:nvPr>
        </p:nvSpPr>
        <p:spPr bwMode="auto">
          <a:noFill/>
          <a:ln>
            <a:miter lim="800000"/>
            <a:headEnd/>
            <a:tailEnd/>
          </a:ln>
        </p:spPr>
        <p:txBody>
          <a:bodyPr numCol="1" anchorCtr="0" compatLnSpc="1">
            <a:prstTxWarp prst="textNoShape">
              <a:avLst/>
            </a:prstTxWarp>
          </a:bodyPr>
          <a:lstStyle/>
          <a:p>
            <a:pPr fontAlgn="base">
              <a:spcBef>
                <a:spcPct val="0"/>
              </a:spcBef>
              <a:spcAft>
                <a:spcPct val="0"/>
              </a:spcAft>
            </a:pPr>
            <a:fld id="{103FFB79-771C-46EE-9A08-B6CAB39B0C86}" type="slidenum">
              <a:rPr lang="pt-PT"/>
              <a:pPr fontAlgn="base">
                <a:spcBef>
                  <a:spcPct val="0"/>
                </a:spcBef>
                <a:spcAft>
                  <a:spcPct val="0"/>
                </a:spcAft>
              </a:pPr>
              <a:t>10</a:t>
            </a:fld>
            <a:endParaRPr lang="pt-PT"/>
          </a:p>
        </p:txBody>
      </p:sp>
      <p:sp>
        <p:nvSpPr>
          <p:cNvPr id="4100" name="Text Placeholder 5"/>
          <p:cNvSpPr>
            <a:spLocks noGrp="1"/>
          </p:cNvSpPr>
          <p:nvPr>
            <p:ph type="body" sz="quarter" idx="14"/>
          </p:nvPr>
        </p:nvSpPr>
        <p:spPr>
          <a:xfrm>
            <a:off x="238125" y="116632"/>
            <a:ext cx="9215438" cy="500063"/>
          </a:xfrm>
        </p:spPr>
        <p:txBody>
          <a:bodyPr>
            <a:noAutofit/>
          </a:bodyPr>
          <a:lstStyle/>
          <a:p>
            <a:pPr marL="0" indent="0">
              <a:buNone/>
            </a:pPr>
            <a:r>
              <a:rPr lang="pt-PT" dirty="0" smtClean="0"/>
              <a:t>A maturidade </a:t>
            </a:r>
            <a:r>
              <a:rPr lang="pt-PT" dirty="0" smtClean="0"/>
              <a:t>da tecnologia de eólico offshore, </a:t>
            </a:r>
            <a:r>
              <a:rPr lang="pt-PT" dirty="0" smtClean="0"/>
              <a:t>implica que ela seja  </a:t>
            </a:r>
            <a:r>
              <a:rPr lang="pt-PT" dirty="0" smtClean="0"/>
              <a:t>pioneira na exploração do recurso energético no mar</a:t>
            </a:r>
          </a:p>
        </p:txBody>
      </p:sp>
      <p:grpSp>
        <p:nvGrpSpPr>
          <p:cNvPr id="2" name="Group 35"/>
          <p:cNvGrpSpPr/>
          <p:nvPr/>
        </p:nvGrpSpPr>
        <p:grpSpPr>
          <a:xfrm>
            <a:off x="2485038" y="4284546"/>
            <a:ext cx="3786213" cy="428627"/>
            <a:chOff x="15853" y="129627"/>
            <a:chExt cx="2357189" cy="942875"/>
          </a:xfrm>
          <a:solidFill>
            <a:schemeClr val="bg1">
              <a:lumMod val="85000"/>
            </a:schemeClr>
          </a:solidFill>
        </p:grpSpPr>
        <p:sp>
          <p:nvSpPr>
            <p:cNvPr id="5" name="Chevron 4"/>
            <p:cNvSpPr/>
            <p:nvPr/>
          </p:nvSpPr>
          <p:spPr>
            <a:xfrm>
              <a:off x="15853" y="129627"/>
              <a:ext cx="2357189" cy="942875"/>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487291" y="189179"/>
              <a:ext cx="1743140" cy="825015"/>
            </a:xfrm>
            <a:prstGeom prst="rect">
              <a:avLst/>
            </a:prstGeom>
            <a:grpFill/>
          </p:spPr>
          <p:style>
            <a:lnRef idx="0">
              <a:scrgbClr r="0" g="0" b="0"/>
            </a:lnRef>
            <a:fillRef idx="0">
              <a:scrgbClr r="0" g="0" b="0"/>
            </a:fillRef>
            <a:effectRef idx="0">
              <a:scrgbClr r="0" g="0" b="0"/>
            </a:effectRef>
            <a:fontRef idx="minor">
              <a:schemeClr val="lt1"/>
            </a:fontRef>
          </p:style>
          <p:txBody>
            <a:bodyPr lIns="80010" tIns="26670" rIns="26670" bIns="26670" spcCol="1270" anchor="ctr"/>
            <a:lstStyle/>
            <a:p>
              <a:pPr algn="ctr" defTabSz="889000">
                <a:lnSpc>
                  <a:spcPct val="90000"/>
                </a:lnSpc>
                <a:spcAft>
                  <a:spcPct val="35000"/>
                </a:spcAft>
                <a:defRPr/>
              </a:pPr>
              <a:r>
                <a:rPr lang="pt-PT" sz="1800" b="1" dirty="0" smtClean="0">
                  <a:solidFill>
                    <a:schemeClr val="tx1"/>
                  </a:solidFill>
                  <a:latin typeface="Calibri" pitchFamily="34" charset="0"/>
                  <a:cs typeface="Calibri" pitchFamily="34" charset="0"/>
                </a:rPr>
                <a:t>Foco: Eficiência</a:t>
              </a:r>
              <a:endParaRPr lang="pt-PT" sz="1800" b="1" dirty="0">
                <a:solidFill>
                  <a:schemeClr val="tx1"/>
                </a:solidFill>
                <a:latin typeface="Calibri" pitchFamily="34" charset="0"/>
                <a:cs typeface="Calibri" pitchFamily="34" charset="0"/>
              </a:endParaRPr>
            </a:p>
          </p:txBody>
        </p:sp>
      </p:grpSp>
      <p:grpSp>
        <p:nvGrpSpPr>
          <p:cNvPr id="3" name="Group 6"/>
          <p:cNvGrpSpPr/>
          <p:nvPr/>
        </p:nvGrpSpPr>
        <p:grpSpPr>
          <a:xfrm>
            <a:off x="484775" y="4713174"/>
            <a:ext cx="3786213" cy="428627"/>
            <a:chOff x="15853" y="129627"/>
            <a:chExt cx="2357189" cy="942875"/>
          </a:xfrm>
          <a:solidFill>
            <a:schemeClr val="bg1">
              <a:lumMod val="85000"/>
            </a:schemeClr>
          </a:solidFill>
        </p:grpSpPr>
        <p:sp>
          <p:nvSpPr>
            <p:cNvPr id="8" name="Chevron 7"/>
            <p:cNvSpPr/>
            <p:nvPr/>
          </p:nvSpPr>
          <p:spPr>
            <a:xfrm>
              <a:off x="15853" y="129627"/>
              <a:ext cx="2357189" cy="942875"/>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p:cNvSpPr/>
            <p:nvPr/>
          </p:nvSpPr>
          <p:spPr>
            <a:xfrm>
              <a:off x="487291" y="189179"/>
              <a:ext cx="1743140" cy="825015"/>
            </a:xfrm>
            <a:prstGeom prst="rect">
              <a:avLst/>
            </a:prstGeom>
            <a:grpFill/>
          </p:spPr>
          <p:style>
            <a:lnRef idx="0">
              <a:scrgbClr r="0" g="0" b="0"/>
            </a:lnRef>
            <a:fillRef idx="0">
              <a:scrgbClr r="0" g="0" b="0"/>
            </a:fillRef>
            <a:effectRef idx="0">
              <a:scrgbClr r="0" g="0" b="0"/>
            </a:effectRef>
            <a:fontRef idx="minor">
              <a:schemeClr val="lt1"/>
            </a:fontRef>
          </p:style>
          <p:txBody>
            <a:bodyPr lIns="80010" tIns="26670" rIns="26670" bIns="26670" spcCol="1270" anchor="ctr"/>
            <a:lstStyle/>
            <a:p>
              <a:pPr algn="ctr" defTabSz="889000">
                <a:lnSpc>
                  <a:spcPct val="90000"/>
                </a:lnSpc>
                <a:spcAft>
                  <a:spcPct val="35000"/>
                </a:spcAft>
                <a:defRPr/>
              </a:pPr>
              <a:r>
                <a:rPr lang="pt-PT" sz="1800" b="1" dirty="0" smtClean="0">
                  <a:solidFill>
                    <a:schemeClr val="tx1"/>
                  </a:solidFill>
                  <a:latin typeface="Calibri" pitchFamily="34" charset="0"/>
                  <a:cs typeface="Calibri" pitchFamily="34" charset="0"/>
                </a:rPr>
                <a:t>Foco: Eficácia</a:t>
              </a:r>
              <a:endParaRPr lang="pt-PT" sz="1800" b="1" dirty="0">
                <a:solidFill>
                  <a:schemeClr val="tx1"/>
                </a:solidFill>
                <a:latin typeface="Calibri" pitchFamily="34" charset="0"/>
                <a:cs typeface="Calibri" pitchFamily="34" charset="0"/>
              </a:endParaRPr>
            </a:p>
          </p:txBody>
        </p:sp>
      </p:grpSp>
      <p:sp>
        <p:nvSpPr>
          <p:cNvPr id="10" name="Text Box 19"/>
          <p:cNvSpPr txBox="1">
            <a:spLocks noChangeArrowheads="1"/>
          </p:cNvSpPr>
          <p:nvPr/>
        </p:nvSpPr>
        <p:spPr bwMode="auto">
          <a:xfrm>
            <a:off x="552620" y="3284984"/>
            <a:ext cx="1913607" cy="1092607"/>
          </a:xfrm>
          <a:prstGeom prst="rect">
            <a:avLst/>
          </a:prstGeom>
          <a:noFill/>
          <a:ln w="9525">
            <a:noFill/>
            <a:miter lim="800000"/>
            <a:headEnd/>
            <a:tailEnd/>
          </a:ln>
        </p:spPr>
        <p:txBody>
          <a:bodyPr wrap="square">
            <a:spAutoFit/>
          </a:bodyPr>
          <a:lstStyle/>
          <a:p>
            <a:pPr marL="88900" indent="-88900">
              <a:spcBef>
                <a:spcPct val="50000"/>
              </a:spcBef>
              <a:buFontTx/>
              <a:buChar char="•"/>
            </a:pPr>
            <a:r>
              <a:rPr lang="pt-PT" sz="1000" b="1" dirty="0" smtClean="0">
                <a:solidFill>
                  <a:srgbClr val="0033CC"/>
                </a:solidFill>
                <a:latin typeface="Calibri" pitchFamily="34" charset="0"/>
                <a:cs typeface="Calibri" pitchFamily="34" charset="0"/>
              </a:rPr>
              <a:t>Eólico Offshore flutuante – Fase de demonstração </a:t>
            </a:r>
            <a:r>
              <a:rPr lang="pt-PT" sz="1000" b="1" dirty="0" err="1" smtClean="0">
                <a:solidFill>
                  <a:srgbClr val="0033CC"/>
                </a:solidFill>
                <a:latin typeface="Calibri" pitchFamily="34" charset="0"/>
                <a:cs typeface="Calibri" pitchFamily="34" charset="0"/>
              </a:rPr>
              <a:t>full</a:t>
            </a:r>
            <a:r>
              <a:rPr lang="pt-PT" sz="1000" b="1" dirty="0" smtClean="0">
                <a:solidFill>
                  <a:srgbClr val="0033CC"/>
                </a:solidFill>
                <a:latin typeface="Calibri" pitchFamily="34" charset="0"/>
                <a:cs typeface="Calibri" pitchFamily="34" charset="0"/>
              </a:rPr>
              <a:t> </a:t>
            </a:r>
            <a:r>
              <a:rPr lang="pt-PT" sz="1000" b="1" dirty="0" err="1" smtClean="0">
                <a:solidFill>
                  <a:srgbClr val="0033CC"/>
                </a:solidFill>
                <a:latin typeface="Calibri" pitchFamily="34" charset="0"/>
                <a:cs typeface="Calibri" pitchFamily="34" charset="0"/>
              </a:rPr>
              <a:t>scale</a:t>
            </a:r>
            <a:endParaRPr lang="pt-PT" sz="1000" b="1" dirty="0">
              <a:solidFill>
                <a:srgbClr val="0033CC"/>
              </a:solidFill>
              <a:latin typeface="Calibri" pitchFamily="34" charset="0"/>
              <a:cs typeface="Calibri" pitchFamily="34" charset="0"/>
            </a:endParaRPr>
          </a:p>
          <a:p>
            <a:pPr marL="88900" indent="-88900">
              <a:spcBef>
                <a:spcPct val="50000"/>
              </a:spcBef>
              <a:buFontTx/>
              <a:buChar char="•"/>
            </a:pPr>
            <a:r>
              <a:rPr lang="pt-PT" sz="1000" b="1" dirty="0" smtClean="0">
                <a:latin typeface="Calibri" pitchFamily="34" charset="0"/>
                <a:cs typeface="Calibri" pitchFamily="34" charset="0"/>
              </a:rPr>
              <a:t>Energia das Ondas – I&amp;D, prova de conceito e primeiros testes no mar</a:t>
            </a:r>
            <a:endParaRPr lang="en-US" sz="1000" b="1" dirty="0">
              <a:latin typeface="Calibri" pitchFamily="34" charset="0"/>
              <a:cs typeface="Calibri" pitchFamily="34" charset="0"/>
            </a:endParaRPr>
          </a:p>
        </p:txBody>
      </p:sp>
      <p:sp>
        <p:nvSpPr>
          <p:cNvPr id="11" name="Freeform 21"/>
          <p:cNvSpPr>
            <a:spLocks noEditPoints="1"/>
          </p:cNvSpPr>
          <p:nvPr/>
        </p:nvSpPr>
        <p:spPr bwMode="auto">
          <a:xfrm>
            <a:off x="481629" y="5140201"/>
            <a:ext cx="5616575" cy="182563"/>
          </a:xfrm>
          <a:custGeom>
            <a:avLst/>
            <a:gdLst>
              <a:gd name="T0" fmla="*/ 2147483647 w 20234"/>
              <a:gd name="T1" fmla="*/ 2147483647 h 371"/>
              <a:gd name="T2" fmla="*/ 2147483647 w 20234"/>
              <a:gd name="T3" fmla="*/ 2147483647 h 371"/>
              <a:gd name="T4" fmla="*/ 2147483647 w 20234"/>
              <a:gd name="T5" fmla="*/ 2147483647 h 371"/>
              <a:gd name="T6" fmla="*/ 2147483647 w 20234"/>
              <a:gd name="T7" fmla="*/ 2147483647 h 371"/>
              <a:gd name="T8" fmla="*/ 2147483647 w 20234"/>
              <a:gd name="T9" fmla="*/ 2147483647 h 371"/>
              <a:gd name="T10" fmla="*/ 0 w 20234"/>
              <a:gd name="T11" fmla="*/ 2147483647 h 371"/>
              <a:gd name="T12" fmla="*/ 2147483647 w 20234"/>
              <a:gd name="T13" fmla="*/ 2147483647 h 371"/>
              <a:gd name="T14" fmla="*/ 2147483647 w 20234"/>
              <a:gd name="T15" fmla="*/ 2147483647 h 371"/>
              <a:gd name="T16" fmla="*/ 2147483647 w 20234"/>
              <a:gd name="T17" fmla="*/ 2147483647 h 371"/>
              <a:gd name="T18" fmla="*/ 2147483647 w 20234"/>
              <a:gd name="T19" fmla="*/ 2147483647 h 371"/>
              <a:gd name="T20" fmla="*/ 2147483647 w 20234"/>
              <a:gd name="T21" fmla="*/ 2147483647 h 371"/>
              <a:gd name="T22" fmla="*/ 2147483647 w 20234"/>
              <a:gd name="T23" fmla="*/ 2147483647 h 371"/>
              <a:gd name="T24" fmla="*/ 2147483647 w 20234"/>
              <a:gd name="T25" fmla="*/ 2147483647 h 371"/>
              <a:gd name="T26" fmla="*/ 2147483647 w 20234"/>
              <a:gd name="T27" fmla="*/ 2147483647 h 371"/>
              <a:gd name="T28" fmla="*/ 2147483647 w 20234"/>
              <a:gd name="T29" fmla="*/ 2147483647 h 371"/>
              <a:gd name="T30" fmla="*/ 2147483647 w 20234"/>
              <a:gd name="T31" fmla="*/ 2147483647 h 371"/>
              <a:gd name="T32" fmla="*/ 2147483647 w 20234"/>
              <a:gd name="T33" fmla="*/ 2147483647 h 3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34"/>
              <a:gd name="T52" fmla="*/ 0 h 371"/>
              <a:gd name="T53" fmla="*/ 20234 w 20234"/>
              <a:gd name="T54" fmla="*/ 371 h 3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34" h="371">
                <a:moveTo>
                  <a:pt x="16" y="169"/>
                </a:moveTo>
                <a:lnTo>
                  <a:pt x="20209" y="169"/>
                </a:lnTo>
                <a:cubicBezTo>
                  <a:pt x="20218" y="169"/>
                  <a:pt x="20225" y="176"/>
                  <a:pt x="20225" y="185"/>
                </a:cubicBezTo>
                <a:cubicBezTo>
                  <a:pt x="20225" y="195"/>
                  <a:pt x="20218" y="202"/>
                  <a:pt x="20209" y="202"/>
                </a:cubicBezTo>
                <a:lnTo>
                  <a:pt x="16" y="202"/>
                </a:lnTo>
                <a:cubicBezTo>
                  <a:pt x="7" y="202"/>
                  <a:pt x="0" y="195"/>
                  <a:pt x="0" y="185"/>
                </a:cubicBezTo>
                <a:cubicBezTo>
                  <a:pt x="0" y="176"/>
                  <a:pt x="7" y="169"/>
                  <a:pt x="16" y="169"/>
                </a:cubicBezTo>
                <a:close/>
                <a:moveTo>
                  <a:pt x="20019" y="6"/>
                </a:moveTo>
                <a:lnTo>
                  <a:pt x="20234" y="185"/>
                </a:lnTo>
                <a:lnTo>
                  <a:pt x="20019" y="365"/>
                </a:lnTo>
                <a:cubicBezTo>
                  <a:pt x="20012" y="371"/>
                  <a:pt x="20001" y="370"/>
                  <a:pt x="19995" y="363"/>
                </a:cubicBezTo>
                <a:cubicBezTo>
                  <a:pt x="19989" y="356"/>
                  <a:pt x="19990" y="345"/>
                  <a:pt x="19997" y="339"/>
                </a:cubicBezTo>
                <a:lnTo>
                  <a:pt x="20197" y="173"/>
                </a:lnTo>
                <a:lnTo>
                  <a:pt x="20197" y="198"/>
                </a:lnTo>
                <a:lnTo>
                  <a:pt x="19997" y="32"/>
                </a:lnTo>
                <a:cubicBezTo>
                  <a:pt x="19990" y="26"/>
                  <a:pt x="19989" y="15"/>
                  <a:pt x="19995" y="8"/>
                </a:cubicBezTo>
                <a:cubicBezTo>
                  <a:pt x="20001" y="1"/>
                  <a:pt x="20012" y="0"/>
                  <a:pt x="20019" y="6"/>
                </a:cubicBezTo>
                <a:close/>
              </a:path>
            </a:pathLst>
          </a:custGeom>
          <a:solidFill>
            <a:srgbClr val="000000"/>
          </a:solidFill>
          <a:ln w="1588">
            <a:solidFill>
              <a:srgbClr val="000000"/>
            </a:solidFill>
            <a:bevel/>
            <a:headEnd/>
            <a:tailEnd/>
          </a:ln>
        </p:spPr>
        <p:txBody>
          <a:bodyPr/>
          <a:lstStyle/>
          <a:p>
            <a:endParaRPr lang="pt-PT">
              <a:latin typeface="Calibri" pitchFamily="34" charset="0"/>
              <a:cs typeface="Calibri" pitchFamily="34" charset="0"/>
            </a:endParaRPr>
          </a:p>
        </p:txBody>
      </p:sp>
      <p:sp>
        <p:nvSpPr>
          <p:cNvPr id="12" name="Freeform 22"/>
          <p:cNvSpPr>
            <a:spLocks/>
          </p:cNvSpPr>
          <p:nvPr/>
        </p:nvSpPr>
        <p:spPr bwMode="auto">
          <a:xfrm>
            <a:off x="487979" y="4314701"/>
            <a:ext cx="2038350" cy="914400"/>
          </a:xfrm>
          <a:custGeom>
            <a:avLst/>
            <a:gdLst>
              <a:gd name="T0" fmla="*/ 0 w 1467"/>
              <a:gd name="T1" fmla="*/ 2147483647 h 487"/>
              <a:gd name="T2" fmla="*/ 2147483647 w 1467"/>
              <a:gd name="T3" fmla="*/ 2147483647 h 487"/>
              <a:gd name="T4" fmla="*/ 2147483647 w 1467"/>
              <a:gd name="T5" fmla="*/ 2147483647 h 487"/>
              <a:gd name="T6" fmla="*/ 2147483647 w 1467"/>
              <a:gd name="T7" fmla="*/ 2147483647 h 487"/>
              <a:gd name="T8" fmla="*/ 0 60000 65536"/>
              <a:gd name="T9" fmla="*/ 0 60000 65536"/>
              <a:gd name="T10" fmla="*/ 0 60000 65536"/>
              <a:gd name="T11" fmla="*/ 0 60000 65536"/>
              <a:gd name="T12" fmla="*/ 0 w 1467"/>
              <a:gd name="T13" fmla="*/ 0 h 487"/>
              <a:gd name="T14" fmla="*/ 1467 w 1467"/>
              <a:gd name="T15" fmla="*/ 487 h 487"/>
            </a:gdLst>
            <a:ahLst/>
            <a:cxnLst>
              <a:cxn ang="T8">
                <a:pos x="T0" y="T1"/>
              </a:cxn>
              <a:cxn ang="T9">
                <a:pos x="T2" y="T3"/>
              </a:cxn>
              <a:cxn ang="T10">
                <a:pos x="T4" y="T5"/>
              </a:cxn>
              <a:cxn ang="T11">
                <a:pos x="T6" y="T7"/>
              </a:cxn>
            </a:cxnLst>
            <a:rect l="T12" t="T13" r="T14" b="T15"/>
            <a:pathLst>
              <a:path w="1467" h="487">
                <a:moveTo>
                  <a:pt x="0" y="487"/>
                </a:moveTo>
                <a:cubicBezTo>
                  <a:pt x="159" y="329"/>
                  <a:pt x="318" y="172"/>
                  <a:pt x="486" y="91"/>
                </a:cubicBezTo>
                <a:cubicBezTo>
                  <a:pt x="654" y="11"/>
                  <a:pt x="841" y="0"/>
                  <a:pt x="1004" y="6"/>
                </a:cubicBezTo>
                <a:cubicBezTo>
                  <a:pt x="1168" y="13"/>
                  <a:pt x="1385" y="109"/>
                  <a:pt x="1467" y="132"/>
                </a:cubicBezTo>
              </a:path>
            </a:pathLst>
          </a:custGeom>
          <a:noFill/>
          <a:ln w="30163">
            <a:solidFill>
              <a:srgbClr val="000000"/>
            </a:solidFill>
            <a:round/>
            <a:headEnd/>
            <a:tailEnd/>
          </a:ln>
        </p:spPr>
        <p:txBody>
          <a:bodyPr/>
          <a:lstStyle/>
          <a:p>
            <a:endParaRPr lang="pt-PT">
              <a:latin typeface="Calibri" pitchFamily="34" charset="0"/>
              <a:cs typeface="Calibri" pitchFamily="34" charset="0"/>
            </a:endParaRPr>
          </a:p>
        </p:txBody>
      </p:sp>
      <p:sp>
        <p:nvSpPr>
          <p:cNvPr id="13" name="Freeform 23"/>
          <p:cNvSpPr>
            <a:spLocks/>
          </p:cNvSpPr>
          <p:nvPr/>
        </p:nvSpPr>
        <p:spPr bwMode="auto">
          <a:xfrm>
            <a:off x="2292966" y="3663826"/>
            <a:ext cx="2019300" cy="914400"/>
          </a:xfrm>
          <a:custGeom>
            <a:avLst/>
            <a:gdLst>
              <a:gd name="T0" fmla="*/ 0 w 1467"/>
              <a:gd name="T1" fmla="*/ 2147483647 h 488"/>
              <a:gd name="T2" fmla="*/ 2147483647 w 1467"/>
              <a:gd name="T3" fmla="*/ 2147483647 h 488"/>
              <a:gd name="T4" fmla="*/ 2147483647 w 1467"/>
              <a:gd name="T5" fmla="*/ 2147483647 h 488"/>
              <a:gd name="T6" fmla="*/ 2147483647 w 1467"/>
              <a:gd name="T7" fmla="*/ 2147483647 h 488"/>
              <a:gd name="T8" fmla="*/ 0 60000 65536"/>
              <a:gd name="T9" fmla="*/ 0 60000 65536"/>
              <a:gd name="T10" fmla="*/ 0 60000 65536"/>
              <a:gd name="T11" fmla="*/ 0 60000 65536"/>
              <a:gd name="T12" fmla="*/ 0 w 1467"/>
              <a:gd name="T13" fmla="*/ 0 h 488"/>
              <a:gd name="T14" fmla="*/ 1467 w 1467"/>
              <a:gd name="T15" fmla="*/ 488 h 488"/>
            </a:gdLst>
            <a:ahLst/>
            <a:cxnLst>
              <a:cxn ang="T8">
                <a:pos x="T0" y="T1"/>
              </a:cxn>
              <a:cxn ang="T9">
                <a:pos x="T2" y="T3"/>
              </a:cxn>
              <a:cxn ang="T10">
                <a:pos x="T4" y="T5"/>
              </a:cxn>
              <a:cxn ang="T11">
                <a:pos x="T6" y="T7"/>
              </a:cxn>
            </a:cxnLst>
            <a:rect l="T12" t="T13" r="T14" b="T15"/>
            <a:pathLst>
              <a:path w="1467" h="488">
                <a:moveTo>
                  <a:pt x="0" y="488"/>
                </a:moveTo>
                <a:cubicBezTo>
                  <a:pt x="158" y="330"/>
                  <a:pt x="318" y="172"/>
                  <a:pt x="486" y="92"/>
                </a:cubicBezTo>
                <a:cubicBezTo>
                  <a:pt x="654" y="12"/>
                  <a:pt x="841" y="0"/>
                  <a:pt x="1004" y="7"/>
                </a:cubicBezTo>
                <a:cubicBezTo>
                  <a:pt x="1168" y="14"/>
                  <a:pt x="1385" y="110"/>
                  <a:pt x="1467" y="132"/>
                </a:cubicBezTo>
              </a:path>
            </a:pathLst>
          </a:custGeom>
          <a:noFill/>
          <a:ln w="30163">
            <a:solidFill>
              <a:srgbClr val="000000"/>
            </a:solidFill>
            <a:round/>
            <a:headEnd/>
            <a:tailEnd/>
          </a:ln>
        </p:spPr>
        <p:txBody>
          <a:bodyPr/>
          <a:lstStyle/>
          <a:p>
            <a:endParaRPr lang="pt-PT">
              <a:latin typeface="Calibri" pitchFamily="34" charset="0"/>
              <a:cs typeface="Calibri" pitchFamily="34" charset="0"/>
            </a:endParaRPr>
          </a:p>
        </p:txBody>
      </p:sp>
      <p:sp>
        <p:nvSpPr>
          <p:cNvPr id="14" name="Rectangle 25"/>
          <p:cNvSpPr>
            <a:spLocks noChangeArrowheads="1"/>
          </p:cNvSpPr>
          <p:nvPr/>
        </p:nvSpPr>
        <p:spPr bwMode="auto">
          <a:xfrm rot="16200000">
            <a:off x="-451027" y="2577459"/>
            <a:ext cx="1384300" cy="369332"/>
          </a:xfrm>
          <a:prstGeom prst="rect">
            <a:avLst/>
          </a:prstGeom>
          <a:noFill/>
          <a:ln w="9525">
            <a:noFill/>
            <a:miter lim="800000"/>
            <a:headEnd/>
            <a:tailEnd/>
          </a:ln>
        </p:spPr>
        <p:txBody>
          <a:bodyPr lIns="0" tIns="0" rIns="0" bIns="0">
            <a:spAutoFit/>
          </a:bodyPr>
          <a:lstStyle/>
          <a:p>
            <a:pPr marL="93663" indent="-93663" algn="ctr">
              <a:spcBef>
                <a:spcPct val="50000"/>
              </a:spcBef>
            </a:pPr>
            <a:r>
              <a:rPr lang="en-US" sz="1200" b="1" dirty="0" err="1" smtClean="0">
                <a:solidFill>
                  <a:srgbClr val="000000"/>
                </a:solidFill>
                <a:latin typeface="Calibri" pitchFamily="34" charset="0"/>
                <a:cs typeface="Calibri" pitchFamily="34" charset="0"/>
              </a:rPr>
              <a:t>Desenvolvimento</a:t>
            </a:r>
            <a:r>
              <a:rPr lang="en-US" sz="1200" b="1" dirty="0" smtClean="0">
                <a:solidFill>
                  <a:srgbClr val="000000"/>
                </a:solidFill>
                <a:latin typeface="Calibri" pitchFamily="34" charset="0"/>
                <a:cs typeface="Calibri" pitchFamily="34" charset="0"/>
              </a:rPr>
              <a:t> </a:t>
            </a:r>
            <a:r>
              <a:rPr lang="en-US" sz="1200" b="1" dirty="0" err="1" smtClean="0">
                <a:solidFill>
                  <a:srgbClr val="000000"/>
                </a:solidFill>
                <a:latin typeface="Calibri" pitchFamily="34" charset="0"/>
                <a:cs typeface="Calibri" pitchFamily="34" charset="0"/>
              </a:rPr>
              <a:t>Tecnológico</a:t>
            </a:r>
            <a:endParaRPr lang="en-US" sz="1200" b="1" dirty="0">
              <a:solidFill>
                <a:srgbClr val="000000"/>
              </a:solidFill>
              <a:latin typeface="Calibri" pitchFamily="34" charset="0"/>
              <a:cs typeface="Calibri" pitchFamily="34" charset="0"/>
            </a:endParaRPr>
          </a:p>
        </p:txBody>
      </p:sp>
      <p:sp>
        <p:nvSpPr>
          <p:cNvPr id="15" name="Rectangle 26"/>
          <p:cNvSpPr>
            <a:spLocks noChangeArrowheads="1"/>
          </p:cNvSpPr>
          <p:nvPr/>
        </p:nvSpPr>
        <p:spPr bwMode="auto">
          <a:xfrm>
            <a:off x="989768" y="5283076"/>
            <a:ext cx="739498" cy="184666"/>
          </a:xfrm>
          <a:prstGeom prst="rect">
            <a:avLst/>
          </a:prstGeom>
          <a:noFill/>
          <a:ln w="9525">
            <a:noFill/>
            <a:miter lim="800000"/>
            <a:headEnd/>
            <a:tailEnd/>
          </a:ln>
        </p:spPr>
        <p:txBody>
          <a:bodyPr wrap="none" lIns="0" tIns="0" rIns="0" bIns="0">
            <a:spAutoFit/>
          </a:bodyPr>
          <a:lstStyle/>
          <a:p>
            <a:pPr marL="93663" indent="-93663" algn="ctr">
              <a:spcBef>
                <a:spcPct val="50000"/>
              </a:spcBef>
            </a:pPr>
            <a:r>
              <a:rPr lang="en-US" sz="1200" b="1" dirty="0" err="1" smtClean="0">
                <a:solidFill>
                  <a:srgbClr val="000000"/>
                </a:solidFill>
                <a:latin typeface="Calibri" pitchFamily="34" charset="0"/>
                <a:cs typeface="Calibri" pitchFamily="34" charset="0"/>
              </a:rPr>
              <a:t>Curto</a:t>
            </a:r>
            <a:r>
              <a:rPr lang="en-US" sz="1200" b="1" dirty="0" smtClean="0">
                <a:solidFill>
                  <a:srgbClr val="000000"/>
                </a:solidFill>
                <a:latin typeface="Calibri" pitchFamily="34" charset="0"/>
                <a:cs typeface="Calibri" pitchFamily="34" charset="0"/>
              </a:rPr>
              <a:t> </a:t>
            </a:r>
            <a:r>
              <a:rPr lang="en-US" sz="1200" b="1" dirty="0" err="1" smtClean="0">
                <a:solidFill>
                  <a:srgbClr val="000000"/>
                </a:solidFill>
                <a:latin typeface="Calibri" pitchFamily="34" charset="0"/>
                <a:cs typeface="Calibri" pitchFamily="34" charset="0"/>
              </a:rPr>
              <a:t>Prazo</a:t>
            </a:r>
            <a:endParaRPr lang="en-US" sz="1200" b="1" dirty="0">
              <a:solidFill>
                <a:srgbClr val="000000"/>
              </a:solidFill>
              <a:latin typeface="Calibri" pitchFamily="34" charset="0"/>
              <a:cs typeface="Calibri" pitchFamily="34" charset="0"/>
            </a:endParaRPr>
          </a:p>
        </p:txBody>
      </p:sp>
      <p:sp>
        <p:nvSpPr>
          <p:cNvPr id="16" name="Rectangle 27"/>
          <p:cNvSpPr>
            <a:spLocks noChangeArrowheads="1"/>
          </p:cNvSpPr>
          <p:nvPr/>
        </p:nvSpPr>
        <p:spPr bwMode="auto">
          <a:xfrm>
            <a:off x="2854393" y="5283076"/>
            <a:ext cx="894860" cy="184666"/>
          </a:xfrm>
          <a:prstGeom prst="rect">
            <a:avLst/>
          </a:prstGeom>
          <a:noFill/>
          <a:ln w="9525">
            <a:noFill/>
            <a:miter lim="800000"/>
            <a:headEnd/>
            <a:tailEnd/>
          </a:ln>
        </p:spPr>
        <p:txBody>
          <a:bodyPr wrap="none" lIns="0" tIns="0" rIns="0" bIns="0">
            <a:spAutoFit/>
          </a:bodyPr>
          <a:lstStyle/>
          <a:p>
            <a:pPr marL="185738" indent="-93663" algn="ctr">
              <a:spcBef>
                <a:spcPct val="50000"/>
              </a:spcBef>
            </a:pPr>
            <a:r>
              <a:rPr lang="en-US" sz="1200" b="1" dirty="0" err="1" smtClean="0">
                <a:solidFill>
                  <a:srgbClr val="000000"/>
                </a:solidFill>
                <a:latin typeface="Calibri" pitchFamily="34" charset="0"/>
                <a:cs typeface="Calibri" pitchFamily="34" charset="0"/>
              </a:rPr>
              <a:t>Médio</a:t>
            </a:r>
            <a:r>
              <a:rPr lang="en-US" sz="1200" b="1" dirty="0" smtClean="0">
                <a:solidFill>
                  <a:srgbClr val="000000"/>
                </a:solidFill>
                <a:latin typeface="Calibri" pitchFamily="34" charset="0"/>
                <a:cs typeface="Calibri" pitchFamily="34" charset="0"/>
              </a:rPr>
              <a:t> </a:t>
            </a:r>
            <a:r>
              <a:rPr lang="en-US" sz="1200" b="1" dirty="0" err="1" smtClean="0">
                <a:solidFill>
                  <a:srgbClr val="000000"/>
                </a:solidFill>
                <a:latin typeface="Calibri" pitchFamily="34" charset="0"/>
                <a:cs typeface="Calibri" pitchFamily="34" charset="0"/>
              </a:rPr>
              <a:t>Prazo</a:t>
            </a:r>
            <a:endParaRPr lang="en-US" sz="1200" b="1" dirty="0">
              <a:solidFill>
                <a:srgbClr val="000000"/>
              </a:solidFill>
              <a:latin typeface="Calibri" pitchFamily="34" charset="0"/>
              <a:cs typeface="Calibri" pitchFamily="34" charset="0"/>
            </a:endParaRPr>
          </a:p>
        </p:txBody>
      </p:sp>
      <p:sp>
        <p:nvSpPr>
          <p:cNvPr id="17" name="Freeform 28"/>
          <p:cNvSpPr>
            <a:spLocks noEditPoints="1"/>
          </p:cNvSpPr>
          <p:nvPr/>
        </p:nvSpPr>
        <p:spPr bwMode="auto">
          <a:xfrm>
            <a:off x="416496" y="1556792"/>
            <a:ext cx="160383" cy="3691359"/>
          </a:xfrm>
          <a:custGeom>
            <a:avLst/>
            <a:gdLst>
              <a:gd name="T0" fmla="*/ 2147483647 w 742"/>
              <a:gd name="T1" fmla="*/ 2147483647 h 11793"/>
              <a:gd name="T2" fmla="*/ 2147483647 w 742"/>
              <a:gd name="T3" fmla="*/ 2147483647 h 11793"/>
              <a:gd name="T4" fmla="*/ 2147483647 w 742"/>
              <a:gd name="T5" fmla="*/ 2147483647 h 11793"/>
              <a:gd name="T6" fmla="*/ 2147483647 w 742"/>
              <a:gd name="T7" fmla="*/ 2147483647 h 11793"/>
              <a:gd name="T8" fmla="*/ 2147483647 w 742"/>
              <a:gd name="T9" fmla="*/ 2147483647 h 11793"/>
              <a:gd name="T10" fmla="*/ 2147483647 w 742"/>
              <a:gd name="T11" fmla="*/ 2147483647 h 11793"/>
              <a:gd name="T12" fmla="*/ 2147483647 w 742"/>
              <a:gd name="T13" fmla="*/ 2147483647 h 11793"/>
              <a:gd name="T14" fmla="*/ 2147483647 w 742"/>
              <a:gd name="T15" fmla="*/ 2147483647 h 11793"/>
              <a:gd name="T16" fmla="*/ 2147483647 w 742"/>
              <a:gd name="T17" fmla="*/ 0 h 11793"/>
              <a:gd name="T18" fmla="*/ 2147483647 w 742"/>
              <a:gd name="T19" fmla="*/ 2147483647 h 11793"/>
              <a:gd name="T20" fmla="*/ 2147483647 w 742"/>
              <a:gd name="T21" fmla="*/ 2147483647 h 11793"/>
              <a:gd name="T22" fmla="*/ 2147483647 w 742"/>
              <a:gd name="T23" fmla="*/ 2147483647 h 11793"/>
              <a:gd name="T24" fmla="*/ 2147483647 w 742"/>
              <a:gd name="T25" fmla="*/ 2147483647 h 11793"/>
              <a:gd name="T26" fmla="*/ 2147483647 w 742"/>
              <a:gd name="T27" fmla="*/ 2147483647 h 11793"/>
              <a:gd name="T28" fmla="*/ 2147483647 w 742"/>
              <a:gd name="T29" fmla="*/ 2147483647 h 11793"/>
              <a:gd name="T30" fmla="*/ 2147483647 w 742"/>
              <a:gd name="T31" fmla="*/ 2147483647 h 11793"/>
              <a:gd name="T32" fmla="*/ 2147483647 w 742"/>
              <a:gd name="T33" fmla="*/ 2147483647 h 117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2"/>
              <a:gd name="T52" fmla="*/ 0 h 11793"/>
              <a:gd name="T53" fmla="*/ 742 w 742"/>
              <a:gd name="T54" fmla="*/ 11793 h 117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2" h="11793">
                <a:moveTo>
                  <a:pt x="404" y="52"/>
                </a:moveTo>
                <a:lnTo>
                  <a:pt x="404" y="11760"/>
                </a:lnTo>
                <a:cubicBezTo>
                  <a:pt x="404" y="11779"/>
                  <a:pt x="390" y="11793"/>
                  <a:pt x="371" y="11793"/>
                </a:cubicBezTo>
                <a:cubicBezTo>
                  <a:pt x="353" y="11793"/>
                  <a:pt x="338" y="11779"/>
                  <a:pt x="338" y="11760"/>
                </a:cubicBezTo>
                <a:lnTo>
                  <a:pt x="338" y="52"/>
                </a:lnTo>
                <a:cubicBezTo>
                  <a:pt x="338" y="33"/>
                  <a:pt x="353" y="18"/>
                  <a:pt x="371" y="18"/>
                </a:cubicBezTo>
                <a:cubicBezTo>
                  <a:pt x="390" y="18"/>
                  <a:pt x="404" y="33"/>
                  <a:pt x="404" y="52"/>
                </a:cubicBezTo>
                <a:close/>
                <a:moveTo>
                  <a:pt x="12" y="430"/>
                </a:moveTo>
                <a:lnTo>
                  <a:pt x="371" y="0"/>
                </a:lnTo>
                <a:lnTo>
                  <a:pt x="730" y="430"/>
                </a:lnTo>
                <a:cubicBezTo>
                  <a:pt x="742" y="445"/>
                  <a:pt x="740" y="466"/>
                  <a:pt x="726" y="477"/>
                </a:cubicBezTo>
                <a:cubicBezTo>
                  <a:pt x="712" y="489"/>
                  <a:pt x="691" y="487"/>
                  <a:pt x="679" y="473"/>
                </a:cubicBezTo>
                <a:lnTo>
                  <a:pt x="346" y="73"/>
                </a:lnTo>
                <a:lnTo>
                  <a:pt x="397" y="73"/>
                </a:lnTo>
                <a:lnTo>
                  <a:pt x="63" y="473"/>
                </a:lnTo>
                <a:cubicBezTo>
                  <a:pt x="52" y="487"/>
                  <a:pt x="31" y="489"/>
                  <a:pt x="16" y="477"/>
                </a:cubicBezTo>
                <a:cubicBezTo>
                  <a:pt x="2" y="466"/>
                  <a:pt x="0" y="445"/>
                  <a:pt x="12" y="430"/>
                </a:cubicBezTo>
                <a:close/>
              </a:path>
            </a:pathLst>
          </a:custGeom>
          <a:solidFill>
            <a:srgbClr val="000000"/>
          </a:solidFill>
          <a:ln w="1588">
            <a:solidFill>
              <a:srgbClr val="000000"/>
            </a:solidFill>
            <a:bevel/>
            <a:headEnd/>
            <a:tailEnd/>
          </a:ln>
        </p:spPr>
        <p:txBody>
          <a:bodyPr/>
          <a:lstStyle/>
          <a:p>
            <a:endParaRPr lang="pt-PT">
              <a:latin typeface="Calibri" pitchFamily="34" charset="0"/>
              <a:cs typeface="Calibri" pitchFamily="34" charset="0"/>
            </a:endParaRPr>
          </a:p>
        </p:txBody>
      </p:sp>
      <p:sp>
        <p:nvSpPr>
          <p:cNvPr id="18" name="Rectangle 29"/>
          <p:cNvSpPr>
            <a:spLocks noChangeArrowheads="1"/>
          </p:cNvSpPr>
          <p:nvPr/>
        </p:nvSpPr>
        <p:spPr bwMode="auto">
          <a:xfrm>
            <a:off x="4756293" y="5283076"/>
            <a:ext cx="866136" cy="184666"/>
          </a:xfrm>
          <a:prstGeom prst="rect">
            <a:avLst/>
          </a:prstGeom>
          <a:noFill/>
          <a:ln w="9525">
            <a:noFill/>
            <a:miter lim="800000"/>
            <a:headEnd/>
            <a:tailEnd/>
          </a:ln>
        </p:spPr>
        <p:txBody>
          <a:bodyPr wrap="none" lIns="0" tIns="0" rIns="0" bIns="0">
            <a:spAutoFit/>
          </a:bodyPr>
          <a:lstStyle/>
          <a:p>
            <a:pPr marL="185738" indent="-93663" algn="ctr">
              <a:spcBef>
                <a:spcPct val="50000"/>
              </a:spcBef>
            </a:pPr>
            <a:r>
              <a:rPr lang="en-US" sz="1200" b="1" dirty="0" smtClean="0">
                <a:solidFill>
                  <a:srgbClr val="000000"/>
                </a:solidFill>
                <a:latin typeface="Calibri" pitchFamily="34" charset="0"/>
                <a:cs typeface="Calibri" pitchFamily="34" charset="0"/>
              </a:rPr>
              <a:t>Longo </a:t>
            </a:r>
            <a:r>
              <a:rPr lang="en-US" sz="1200" b="1" dirty="0" err="1" smtClean="0">
                <a:solidFill>
                  <a:srgbClr val="000000"/>
                </a:solidFill>
                <a:latin typeface="Calibri" pitchFamily="34" charset="0"/>
                <a:cs typeface="Calibri" pitchFamily="34" charset="0"/>
              </a:rPr>
              <a:t>Prazo</a:t>
            </a:r>
            <a:endParaRPr lang="en-US" sz="1200" b="1" dirty="0">
              <a:solidFill>
                <a:srgbClr val="000000"/>
              </a:solidFill>
              <a:latin typeface="Calibri" pitchFamily="34" charset="0"/>
              <a:cs typeface="Calibri" pitchFamily="34" charset="0"/>
            </a:endParaRPr>
          </a:p>
        </p:txBody>
      </p:sp>
      <p:sp>
        <p:nvSpPr>
          <p:cNvPr id="19" name="Line 35"/>
          <p:cNvSpPr>
            <a:spLocks noChangeShapeType="1"/>
          </p:cNvSpPr>
          <p:nvPr/>
        </p:nvSpPr>
        <p:spPr bwMode="auto">
          <a:xfrm>
            <a:off x="2322211" y="1916832"/>
            <a:ext cx="61243" cy="3297982"/>
          </a:xfrm>
          <a:prstGeom prst="line">
            <a:avLst/>
          </a:prstGeom>
          <a:noFill/>
          <a:ln w="9525">
            <a:solidFill>
              <a:schemeClr val="tx1"/>
            </a:solidFill>
            <a:prstDash val="dash"/>
            <a:round/>
            <a:headEnd/>
            <a:tailEnd/>
          </a:ln>
        </p:spPr>
        <p:txBody>
          <a:bodyPr/>
          <a:lstStyle/>
          <a:p>
            <a:endParaRPr lang="pt-PT">
              <a:latin typeface="Calibri" pitchFamily="34" charset="0"/>
              <a:cs typeface="Calibri" pitchFamily="34" charset="0"/>
            </a:endParaRPr>
          </a:p>
        </p:txBody>
      </p:sp>
      <p:sp>
        <p:nvSpPr>
          <p:cNvPr id="20" name="Freeform 23"/>
          <p:cNvSpPr>
            <a:spLocks/>
          </p:cNvSpPr>
          <p:nvPr/>
        </p:nvSpPr>
        <p:spPr bwMode="auto">
          <a:xfrm>
            <a:off x="4150341" y="3044701"/>
            <a:ext cx="1947863" cy="914400"/>
          </a:xfrm>
          <a:custGeom>
            <a:avLst/>
            <a:gdLst>
              <a:gd name="T0" fmla="*/ 0 w 1467"/>
              <a:gd name="T1" fmla="*/ 2147483647 h 488"/>
              <a:gd name="T2" fmla="*/ 2147483647 w 1467"/>
              <a:gd name="T3" fmla="*/ 2147483647 h 488"/>
              <a:gd name="T4" fmla="*/ 2147483647 w 1467"/>
              <a:gd name="T5" fmla="*/ 2147483647 h 488"/>
              <a:gd name="T6" fmla="*/ 2147483647 w 1467"/>
              <a:gd name="T7" fmla="*/ 2147483647 h 488"/>
              <a:gd name="T8" fmla="*/ 0 60000 65536"/>
              <a:gd name="T9" fmla="*/ 0 60000 65536"/>
              <a:gd name="T10" fmla="*/ 0 60000 65536"/>
              <a:gd name="T11" fmla="*/ 0 60000 65536"/>
              <a:gd name="T12" fmla="*/ 0 w 1467"/>
              <a:gd name="T13" fmla="*/ 0 h 488"/>
              <a:gd name="T14" fmla="*/ 1467 w 1467"/>
              <a:gd name="T15" fmla="*/ 488 h 488"/>
            </a:gdLst>
            <a:ahLst/>
            <a:cxnLst>
              <a:cxn ang="T8">
                <a:pos x="T0" y="T1"/>
              </a:cxn>
              <a:cxn ang="T9">
                <a:pos x="T2" y="T3"/>
              </a:cxn>
              <a:cxn ang="T10">
                <a:pos x="T4" y="T5"/>
              </a:cxn>
              <a:cxn ang="T11">
                <a:pos x="T6" y="T7"/>
              </a:cxn>
            </a:cxnLst>
            <a:rect l="T12" t="T13" r="T14" b="T15"/>
            <a:pathLst>
              <a:path w="1467" h="488">
                <a:moveTo>
                  <a:pt x="0" y="488"/>
                </a:moveTo>
                <a:cubicBezTo>
                  <a:pt x="158" y="330"/>
                  <a:pt x="318" y="172"/>
                  <a:pt x="486" y="92"/>
                </a:cubicBezTo>
                <a:cubicBezTo>
                  <a:pt x="654" y="12"/>
                  <a:pt x="841" y="0"/>
                  <a:pt x="1004" y="7"/>
                </a:cubicBezTo>
                <a:cubicBezTo>
                  <a:pt x="1168" y="14"/>
                  <a:pt x="1385" y="110"/>
                  <a:pt x="1467" y="132"/>
                </a:cubicBezTo>
              </a:path>
            </a:pathLst>
          </a:custGeom>
          <a:noFill/>
          <a:ln w="30163">
            <a:solidFill>
              <a:srgbClr val="000000"/>
            </a:solidFill>
            <a:round/>
            <a:headEnd/>
            <a:tailEnd/>
          </a:ln>
        </p:spPr>
        <p:txBody>
          <a:bodyPr/>
          <a:lstStyle/>
          <a:p>
            <a:endParaRPr lang="pt-PT">
              <a:latin typeface="Calibri" pitchFamily="34" charset="0"/>
              <a:cs typeface="Calibri" pitchFamily="34" charset="0"/>
            </a:endParaRPr>
          </a:p>
        </p:txBody>
      </p:sp>
      <p:sp>
        <p:nvSpPr>
          <p:cNvPr id="21" name="Line 35"/>
          <p:cNvSpPr>
            <a:spLocks noChangeShapeType="1"/>
          </p:cNvSpPr>
          <p:nvPr/>
        </p:nvSpPr>
        <p:spPr bwMode="auto">
          <a:xfrm>
            <a:off x="4194419" y="1916832"/>
            <a:ext cx="51173" cy="3296394"/>
          </a:xfrm>
          <a:prstGeom prst="line">
            <a:avLst/>
          </a:prstGeom>
          <a:noFill/>
          <a:ln w="9525">
            <a:solidFill>
              <a:schemeClr val="tx1"/>
            </a:solidFill>
            <a:prstDash val="dash"/>
            <a:round/>
            <a:headEnd/>
            <a:tailEnd/>
          </a:ln>
        </p:spPr>
        <p:txBody>
          <a:bodyPr/>
          <a:lstStyle/>
          <a:p>
            <a:endParaRPr lang="pt-PT">
              <a:latin typeface="Calibri" pitchFamily="34" charset="0"/>
              <a:cs typeface="Calibri" pitchFamily="34" charset="0"/>
            </a:endParaRPr>
          </a:p>
        </p:txBody>
      </p:sp>
      <p:sp>
        <p:nvSpPr>
          <p:cNvPr id="22" name="Text Box 19"/>
          <p:cNvSpPr txBox="1">
            <a:spLocks noChangeArrowheads="1"/>
          </p:cNvSpPr>
          <p:nvPr/>
        </p:nvSpPr>
        <p:spPr bwMode="auto">
          <a:xfrm>
            <a:off x="2352820" y="2706305"/>
            <a:ext cx="1913607" cy="938719"/>
          </a:xfrm>
          <a:prstGeom prst="rect">
            <a:avLst/>
          </a:prstGeom>
          <a:noFill/>
          <a:ln w="9525">
            <a:noFill/>
            <a:miter lim="800000"/>
            <a:headEnd/>
            <a:tailEnd/>
          </a:ln>
        </p:spPr>
        <p:txBody>
          <a:bodyPr wrap="square">
            <a:spAutoFit/>
          </a:bodyPr>
          <a:lstStyle/>
          <a:p>
            <a:pPr marL="88900" indent="-88900">
              <a:spcBef>
                <a:spcPct val="50000"/>
              </a:spcBef>
              <a:buFontTx/>
              <a:buChar char="•"/>
            </a:pPr>
            <a:r>
              <a:rPr lang="pt-PT" sz="1000" b="1" dirty="0" smtClean="0">
                <a:solidFill>
                  <a:srgbClr val="0033CC"/>
                </a:solidFill>
                <a:latin typeface="Calibri" pitchFamily="34" charset="0"/>
                <a:cs typeface="Calibri" pitchFamily="34" charset="0"/>
              </a:rPr>
              <a:t>Eólico Offshore flutuante – Primeiros projetos comerciais</a:t>
            </a:r>
            <a:endParaRPr lang="pt-PT" sz="1000" b="1" dirty="0">
              <a:solidFill>
                <a:srgbClr val="0033CC"/>
              </a:solidFill>
              <a:latin typeface="Calibri" pitchFamily="34" charset="0"/>
              <a:cs typeface="Calibri" pitchFamily="34" charset="0"/>
            </a:endParaRPr>
          </a:p>
          <a:p>
            <a:pPr marL="88900" indent="-88900">
              <a:spcBef>
                <a:spcPct val="50000"/>
              </a:spcBef>
              <a:buFontTx/>
              <a:buChar char="•"/>
            </a:pPr>
            <a:r>
              <a:rPr lang="pt-PT" sz="1000" b="1" dirty="0" smtClean="0">
                <a:latin typeface="Calibri" pitchFamily="34" charset="0"/>
                <a:cs typeface="Calibri" pitchFamily="34" charset="0"/>
              </a:rPr>
              <a:t>Energia das Ondas – Projetos de demonstração no mar em condições reais de operação</a:t>
            </a:r>
            <a:endParaRPr lang="en-US" sz="1000" b="1" dirty="0">
              <a:latin typeface="Calibri" pitchFamily="34" charset="0"/>
              <a:cs typeface="Calibri" pitchFamily="34" charset="0"/>
            </a:endParaRPr>
          </a:p>
        </p:txBody>
      </p:sp>
      <p:sp>
        <p:nvSpPr>
          <p:cNvPr id="23" name="Text Box 19"/>
          <p:cNvSpPr txBox="1">
            <a:spLocks noChangeArrowheads="1"/>
          </p:cNvSpPr>
          <p:nvPr/>
        </p:nvSpPr>
        <p:spPr bwMode="auto">
          <a:xfrm>
            <a:off x="4266427" y="2284130"/>
            <a:ext cx="1913607" cy="784830"/>
          </a:xfrm>
          <a:prstGeom prst="rect">
            <a:avLst/>
          </a:prstGeom>
          <a:noFill/>
          <a:ln w="9525">
            <a:noFill/>
            <a:miter lim="800000"/>
            <a:headEnd/>
            <a:tailEnd/>
          </a:ln>
        </p:spPr>
        <p:txBody>
          <a:bodyPr wrap="square">
            <a:spAutoFit/>
          </a:bodyPr>
          <a:lstStyle/>
          <a:p>
            <a:pPr marL="88900" indent="-88900">
              <a:spcBef>
                <a:spcPct val="50000"/>
              </a:spcBef>
              <a:buFontTx/>
              <a:buChar char="•"/>
            </a:pPr>
            <a:r>
              <a:rPr lang="pt-PT" sz="1000" b="1" dirty="0" smtClean="0">
                <a:solidFill>
                  <a:srgbClr val="0033CC"/>
                </a:solidFill>
                <a:latin typeface="Calibri" pitchFamily="34" charset="0"/>
                <a:cs typeface="Calibri" pitchFamily="34" charset="0"/>
              </a:rPr>
              <a:t>Eólico Offshore flutuante – Fase de crescimento comercial</a:t>
            </a:r>
            <a:endParaRPr lang="pt-PT" sz="1000" b="1" dirty="0">
              <a:solidFill>
                <a:srgbClr val="0033CC"/>
              </a:solidFill>
              <a:latin typeface="Calibri" pitchFamily="34" charset="0"/>
              <a:cs typeface="Calibri" pitchFamily="34" charset="0"/>
            </a:endParaRPr>
          </a:p>
          <a:p>
            <a:pPr marL="88900" indent="-88900">
              <a:spcBef>
                <a:spcPct val="50000"/>
              </a:spcBef>
              <a:buFontTx/>
              <a:buChar char="•"/>
            </a:pPr>
            <a:r>
              <a:rPr lang="pt-PT" sz="1000" b="1" dirty="0" smtClean="0">
                <a:latin typeface="Calibri" pitchFamily="34" charset="0"/>
                <a:cs typeface="Calibri" pitchFamily="34" charset="0"/>
              </a:rPr>
              <a:t>Energia das Ondas – Primeiros projetos comerciais</a:t>
            </a:r>
            <a:endParaRPr lang="en-US" sz="1000" b="1" dirty="0">
              <a:latin typeface="Calibri" pitchFamily="34" charset="0"/>
              <a:cs typeface="Calibri" pitchFamily="34" charset="0"/>
            </a:endParaRPr>
          </a:p>
        </p:txBody>
      </p:sp>
      <p:sp>
        <p:nvSpPr>
          <p:cNvPr id="24" name="Pentagon 23"/>
          <p:cNvSpPr/>
          <p:nvPr/>
        </p:nvSpPr>
        <p:spPr>
          <a:xfrm>
            <a:off x="6393160" y="1556792"/>
            <a:ext cx="792088" cy="4581128"/>
          </a:xfrm>
          <a:prstGeom prst="homePlate">
            <a:avLst/>
          </a:prstGeom>
          <a:gradFill>
            <a:gsLst>
              <a:gs pos="100000">
                <a:srgbClr val="C00000"/>
              </a:gs>
              <a:gs pos="50000">
                <a:schemeClr val="accent1">
                  <a:tint val="44500"/>
                  <a:satMod val="160000"/>
                </a:schemeClr>
              </a:gs>
              <a:gs pos="100000">
                <a:schemeClr val="accent1">
                  <a:tint val="23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6" name="Picture 4" descr="Seascape_print.jpg"/>
          <p:cNvPicPr>
            <a:picLocks noChangeAspect="1"/>
          </p:cNvPicPr>
          <p:nvPr/>
        </p:nvPicPr>
        <p:blipFill>
          <a:blip r:embed="rId2" cstate="print"/>
          <a:srcRect t="3047" b="4572"/>
          <a:stretch>
            <a:fillRect/>
          </a:stretch>
        </p:blipFill>
        <p:spPr bwMode="auto">
          <a:xfrm>
            <a:off x="3008784" y="2060848"/>
            <a:ext cx="1108430" cy="576064"/>
          </a:xfrm>
          <a:prstGeom prst="rect">
            <a:avLst/>
          </a:prstGeom>
          <a:noFill/>
          <a:ln w="9525">
            <a:noFill/>
            <a:miter lim="800000"/>
            <a:headEnd/>
            <a:tailEnd/>
          </a:ln>
        </p:spPr>
      </p:pic>
      <p:pic>
        <p:nvPicPr>
          <p:cNvPr id="27" name="Picture 22"/>
          <p:cNvPicPr>
            <a:picLocks noChangeAspect="1" noChangeArrowheads="1"/>
          </p:cNvPicPr>
          <p:nvPr/>
        </p:nvPicPr>
        <p:blipFill>
          <a:blip r:embed="rId3" cstate="print"/>
          <a:srcRect r="1563" b="14613"/>
          <a:stretch>
            <a:fillRect/>
          </a:stretch>
        </p:blipFill>
        <p:spPr bwMode="auto">
          <a:xfrm>
            <a:off x="2432720" y="2060848"/>
            <a:ext cx="900671" cy="576064"/>
          </a:xfrm>
          <a:prstGeom prst="rect">
            <a:avLst/>
          </a:prstGeom>
          <a:noFill/>
          <a:ln w="9525">
            <a:noFill/>
            <a:miter lim="800000"/>
            <a:headEnd/>
            <a:tailEnd/>
          </a:ln>
        </p:spPr>
      </p:pic>
      <p:pic>
        <p:nvPicPr>
          <p:cNvPr id="28" name="Picture 25" descr="5_wavebob"/>
          <p:cNvPicPr>
            <a:picLocks noChangeAspect="1" noChangeArrowheads="1"/>
          </p:cNvPicPr>
          <p:nvPr/>
        </p:nvPicPr>
        <p:blipFill>
          <a:blip r:embed="rId4" cstate="print"/>
          <a:srcRect/>
          <a:stretch>
            <a:fillRect/>
          </a:stretch>
        </p:blipFill>
        <p:spPr bwMode="auto">
          <a:xfrm>
            <a:off x="708720" y="2579961"/>
            <a:ext cx="792088" cy="594065"/>
          </a:xfrm>
          <a:prstGeom prst="rect">
            <a:avLst/>
          </a:prstGeom>
          <a:noFill/>
          <a:ln w="9525">
            <a:noFill/>
            <a:miter lim="800000"/>
            <a:headEnd/>
            <a:tailEnd/>
          </a:ln>
        </p:spPr>
      </p:pic>
      <p:pic>
        <p:nvPicPr>
          <p:cNvPr id="29" name="Picture 28" descr="20111111 (28).JPG"/>
          <p:cNvPicPr>
            <a:picLocks noChangeAspect="1"/>
          </p:cNvPicPr>
          <p:nvPr/>
        </p:nvPicPr>
        <p:blipFill>
          <a:blip r:embed="rId5" cstate="print"/>
          <a:stretch>
            <a:fillRect/>
          </a:stretch>
        </p:blipFill>
        <p:spPr>
          <a:xfrm>
            <a:off x="1492424" y="2217244"/>
            <a:ext cx="639564" cy="961152"/>
          </a:xfrm>
          <a:prstGeom prst="rect">
            <a:avLst/>
          </a:prstGeom>
        </p:spPr>
      </p:pic>
      <p:pic>
        <p:nvPicPr>
          <p:cNvPr id="59394" name="Picture 2"/>
          <p:cNvPicPr>
            <a:picLocks noChangeAspect="1" noChangeArrowheads="1"/>
          </p:cNvPicPr>
          <p:nvPr/>
        </p:nvPicPr>
        <p:blipFill>
          <a:blip r:embed="rId6" cstate="print"/>
          <a:srcRect/>
          <a:stretch>
            <a:fillRect/>
          </a:stretch>
        </p:blipFill>
        <p:spPr bwMode="auto">
          <a:xfrm>
            <a:off x="4845469" y="1628800"/>
            <a:ext cx="1262240" cy="504056"/>
          </a:xfrm>
          <a:prstGeom prst="rect">
            <a:avLst/>
          </a:prstGeom>
          <a:noFill/>
          <a:ln w="9525">
            <a:noFill/>
            <a:miter lim="800000"/>
            <a:headEnd/>
            <a:tailEnd/>
          </a:ln>
        </p:spPr>
      </p:pic>
      <p:pic>
        <p:nvPicPr>
          <p:cNvPr id="25" name="Picture 45" descr="Simulated wave farm"/>
          <p:cNvPicPr>
            <a:picLocks noChangeAspect="1" noChangeArrowheads="1"/>
          </p:cNvPicPr>
          <p:nvPr/>
        </p:nvPicPr>
        <p:blipFill>
          <a:blip r:embed="rId7" cstate="print"/>
          <a:srcRect/>
          <a:stretch>
            <a:fillRect/>
          </a:stretch>
        </p:blipFill>
        <p:spPr bwMode="auto">
          <a:xfrm>
            <a:off x="4448944" y="1628800"/>
            <a:ext cx="756565" cy="504056"/>
          </a:xfrm>
          <a:prstGeom prst="rect">
            <a:avLst/>
          </a:prstGeom>
          <a:noFill/>
          <a:ln w="9525">
            <a:noFill/>
            <a:miter lim="800000"/>
            <a:headEnd/>
            <a:tailEnd/>
          </a:ln>
        </p:spPr>
      </p:pic>
      <p:sp>
        <p:nvSpPr>
          <p:cNvPr id="31" name="Rectangle 30"/>
          <p:cNvSpPr/>
          <p:nvPr/>
        </p:nvSpPr>
        <p:spPr>
          <a:xfrm>
            <a:off x="7257256" y="1556792"/>
            <a:ext cx="2376264" cy="2088232"/>
          </a:xfrm>
          <a:prstGeom prst="rect">
            <a:avLst/>
          </a:prstGeom>
          <a:solidFill>
            <a:schemeClr val="bg1">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latin typeface="Calibri" pitchFamily="34" charset="0"/>
                <a:cs typeface="Calibri" pitchFamily="34" charset="0"/>
              </a:rPr>
              <a:t>Eólico Offshore Flutuante</a:t>
            </a:r>
          </a:p>
          <a:p>
            <a:pPr marL="177800" indent="-177800">
              <a:buFont typeface="Arial" pitchFamily="34" charset="0"/>
              <a:buChar char="•"/>
            </a:pPr>
            <a:r>
              <a:rPr lang="pt-PT" dirty="0" smtClean="0">
                <a:latin typeface="Calibri" pitchFamily="34" charset="0"/>
                <a:cs typeface="Calibri" pitchFamily="34" charset="0"/>
              </a:rPr>
              <a:t>Princípio conversão definido – inovação incremental</a:t>
            </a:r>
          </a:p>
          <a:p>
            <a:pPr marL="177800" indent="-177800">
              <a:buFont typeface="Arial" pitchFamily="34" charset="0"/>
              <a:buChar char="•"/>
            </a:pPr>
            <a:r>
              <a:rPr lang="pt-PT" dirty="0" smtClean="0">
                <a:latin typeface="Calibri" pitchFamily="34" charset="0"/>
                <a:cs typeface="Calibri" pitchFamily="34" charset="0"/>
              </a:rPr>
              <a:t>5 a 8 anos para maturidade</a:t>
            </a:r>
            <a:endParaRPr lang="pt-PT" dirty="0">
              <a:latin typeface="Calibri" pitchFamily="34" charset="0"/>
              <a:cs typeface="Calibri" pitchFamily="34" charset="0"/>
            </a:endParaRPr>
          </a:p>
        </p:txBody>
      </p:sp>
      <p:sp>
        <p:nvSpPr>
          <p:cNvPr id="32" name="Rectangle 31"/>
          <p:cNvSpPr/>
          <p:nvPr/>
        </p:nvSpPr>
        <p:spPr>
          <a:xfrm>
            <a:off x="7257256" y="4043164"/>
            <a:ext cx="2376264" cy="2088232"/>
          </a:xfrm>
          <a:prstGeom prst="rect">
            <a:avLst/>
          </a:prstGeom>
          <a:solidFill>
            <a:schemeClr val="bg1">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latin typeface="Calibri" pitchFamily="34" charset="0"/>
                <a:cs typeface="Calibri" pitchFamily="34" charset="0"/>
              </a:rPr>
              <a:t>Energia das Ondas</a:t>
            </a:r>
          </a:p>
          <a:p>
            <a:pPr marL="177800" indent="-177800">
              <a:buFont typeface="Arial" pitchFamily="34" charset="0"/>
              <a:buChar char="•"/>
            </a:pPr>
            <a:r>
              <a:rPr lang="pt-PT" dirty="0" smtClean="0">
                <a:latin typeface="Calibri" pitchFamily="34" charset="0"/>
                <a:cs typeface="Calibri" pitchFamily="34" charset="0"/>
              </a:rPr>
              <a:t>Princípio conversão por definir – inovação disruptiva</a:t>
            </a:r>
          </a:p>
          <a:p>
            <a:pPr marL="177800" indent="-177800">
              <a:buFont typeface="Arial" pitchFamily="34" charset="0"/>
              <a:buChar char="•"/>
            </a:pPr>
            <a:r>
              <a:rPr lang="pt-PT" dirty="0" smtClean="0">
                <a:latin typeface="Calibri" pitchFamily="34" charset="0"/>
                <a:cs typeface="Calibri" pitchFamily="34" charset="0"/>
              </a:rPr>
              <a:t>10+ anos para maturidade</a:t>
            </a:r>
            <a:endParaRPr lang="pt-PT" dirty="0">
              <a:latin typeface="Calibri" pitchFamily="34" charset="0"/>
              <a:cs typeface="Calibri" pitchFamily="34" charset="0"/>
            </a:endParaRPr>
          </a:p>
        </p:txBody>
      </p:sp>
      <p:grpSp>
        <p:nvGrpSpPr>
          <p:cNvPr id="4" name="Group 49"/>
          <p:cNvGrpSpPr>
            <a:grpSpLocks/>
          </p:cNvGrpSpPr>
          <p:nvPr/>
        </p:nvGrpSpPr>
        <p:grpSpPr bwMode="auto">
          <a:xfrm>
            <a:off x="9345488" y="5480473"/>
            <a:ext cx="290686" cy="718739"/>
            <a:chOff x="2939" y="1842"/>
            <a:chExt cx="365" cy="997"/>
          </a:xfrm>
        </p:grpSpPr>
        <p:sp>
          <p:nvSpPr>
            <p:cNvPr id="34" name="Oval 6"/>
            <p:cNvSpPr>
              <a:spLocks noChangeArrowheads="1"/>
            </p:cNvSpPr>
            <p:nvPr/>
          </p:nvSpPr>
          <p:spPr bwMode="auto">
            <a:xfrm>
              <a:off x="2980" y="1842"/>
              <a:ext cx="283" cy="87"/>
            </a:xfrm>
            <a:prstGeom prst="ellipse">
              <a:avLst/>
            </a:prstGeom>
            <a:solidFill>
              <a:srgbClr val="4D4D4D"/>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35" name="Oval 7"/>
            <p:cNvSpPr>
              <a:spLocks noChangeArrowheads="1"/>
            </p:cNvSpPr>
            <p:nvPr/>
          </p:nvSpPr>
          <p:spPr bwMode="auto">
            <a:xfrm>
              <a:off x="2980" y="2752"/>
              <a:ext cx="283" cy="87"/>
            </a:xfrm>
            <a:prstGeom prst="ellipse">
              <a:avLst/>
            </a:prstGeom>
            <a:solidFill>
              <a:srgbClr val="4D4D4D"/>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36" name="Rectangle 8"/>
            <p:cNvSpPr>
              <a:spLocks noChangeArrowheads="1"/>
            </p:cNvSpPr>
            <p:nvPr/>
          </p:nvSpPr>
          <p:spPr bwMode="auto">
            <a:xfrm>
              <a:off x="2939" y="1887"/>
              <a:ext cx="365" cy="911"/>
            </a:xfrm>
            <a:prstGeom prst="rect">
              <a:avLst/>
            </a:prstGeom>
            <a:solidFill>
              <a:srgbClr val="4D4D4D"/>
            </a:solidFill>
            <a:ln w="12700" algn="ctr">
              <a:solidFill>
                <a:srgbClr val="000000"/>
              </a:solidFill>
              <a:miter lim="800000"/>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37" name="Oval 19"/>
            <p:cNvSpPr>
              <a:spLocks noChangeArrowheads="1"/>
            </p:cNvSpPr>
            <p:nvPr/>
          </p:nvSpPr>
          <p:spPr bwMode="auto">
            <a:xfrm>
              <a:off x="3015" y="2228"/>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38" name="Oval 20"/>
            <p:cNvSpPr>
              <a:spLocks noChangeArrowheads="1"/>
            </p:cNvSpPr>
            <p:nvPr/>
          </p:nvSpPr>
          <p:spPr bwMode="auto">
            <a:xfrm>
              <a:off x="3015" y="1956"/>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39" name="Oval 21"/>
            <p:cNvSpPr>
              <a:spLocks noChangeArrowheads="1"/>
            </p:cNvSpPr>
            <p:nvPr/>
          </p:nvSpPr>
          <p:spPr bwMode="auto">
            <a:xfrm>
              <a:off x="3015" y="2501"/>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0" name="Oval 22"/>
            <p:cNvSpPr>
              <a:spLocks noChangeArrowheads="1"/>
            </p:cNvSpPr>
            <p:nvPr/>
          </p:nvSpPr>
          <p:spPr bwMode="auto">
            <a:xfrm>
              <a:off x="3015" y="2502"/>
              <a:ext cx="226" cy="227"/>
            </a:xfrm>
            <a:prstGeom prst="ellipse">
              <a:avLst/>
            </a:prstGeom>
            <a:solidFill>
              <a:srgbClr val="003200"/>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1" name="Oval 23"/>
            <p:cNvSpPr>
              <a:spLocks noChangeArrowheads="1"/>
            </p:cNvSpPr>
            <p:nvPr/>
          </p:nvSpPr>
          <p:spPr bwMode="auto">
            <a:xfrm>
              <a:off x="3015" y="2228"/>
              <a:ext cx="226" cy="227"/>
            </a:xfrm>
            <a:prstGeom prst="ellipse">
              <a:avLst/>
            </a:prstGeom>
            <a:solidFill>
              <a:srgbClr val="FFFF00"/>
            </a:solidFill>
            <a:ln w="12700" algn="ctr">
              <a:noFill/>
              <a:round/>
              <a:headEnd/>
              <a:tailEnd/>
            </a:ln>
            <a:effectLst>
              <a:prstShdw prst="shdw17" dist="17961" dir="13500000">
                <a:srgbClr val="999900"/>
              </a:prstShdw>
            </a:effectLst>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2" name="Oval 24"/>
            <p:cNvSpPr>
              <a:spLocks noChangeArrowheads="1"/>
            </p:cNvSpPr>
            <p:nvPr/>
          </p:nvSpPr>
          <p:spPr bwMode="auto">
            <a:xfrm>
              <a:off x="3015" y="1956"/>
              <a:ext cx="226" cy="227"/>
            </a:xfrm>
            <a:prstGeom prst="ellipse">
              <a:avLst/>
            </a:prstGeom>
            <a:solidFill>
              <a:srgbClr val="4B0000"/>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grpSp>
      <p:grpSp>
        <p:nvGrpSpPr>
          <p:cNvPr id="7" name="Group 48"/>
          <p:cNvGrpSpPr>
            <a:grpSpLocks/>
          </p:cNvGrpSpPr>
          <p:nvPr/>
        </p:nvGrpSpPr>
        <p:grpSpPr bwMode="auto">
          <a:xfrm>
            <a:off x="9345488" y="2997572"/>
            <a:ext cx="290686" cy="719460"/>
            <a:chOff x="2167" y="1842"/>
            <a:chExt cx="365" cy="998"/>
          </a:xfrm>
        </p:grpSpPr>
        <p:sp>
          <p:nvSpPr>
            <p:cNvPr id="44" name="Oval 16"/>
            <p:cNvSpPr>
              <a:spLocks noChangeArrowheads="1"/>
            </p:cNvSpPr>
            <p:nvPr/>
          </p:nvSpPr>
          <p:spPr bwMode="auto">
            <a:xfrm>
              <a:off x="2208" y="1842"/>
              <a:ext cx="283" cy="87"/>
            </a:xfrm>
            <a:prstGeom prst="ellipse">
              <a:avLst/>
            </a:prstGeom>
            <a:solidFill>
              <a:srgbClr val="4D4D4D"/>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5" name="Oval 17"/>
            <p:cNvSpPr>
              <a:spLocks noChangeArrowheads="1"/>
            </p:cNvSpPr>
            <p:nvPr/>
          </p:nvSpPr>
          <p:spPr bwMode="auto">
            <a:xfrm>
              <a:off x="2208" y="2753"/>
              <a:ext cx="283" cy="87"/>
            </a:xfrm>
            <a:prstGeom prst="ellipse">
              <a:avLst/>
            </a:prstGeom>
            <a:solidFill>
              <a:srgbClr val="4D4D4D"/>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6" name="Rectangle 18"/>
            <p:cNvSpPr>
              <a:spLocks noChangeArrowheads="1"/>
            </p:cNvSpPr>
            <p:nvPr/>
          </p:nvSpPr>
          <p:spPr bwMode="auto">
            <a:xfrm>
              <a:off x="2167" y="1887"/>
              <a:ext cx="365" cy="912"/>
            </a:xfrm>
            <a:prstGeom prst="rect">
              <a:avLst/>
            </a:prstGeom>
            <a:solidFill>
              <a:srgbClr val="4D4D4D"/>
            </a:solidFill>
            <a:ln w="12700" algn="ctr">
              <a:solidFill>
                <a:srgbClr val="000000"/>
              </a:solidFill>
              <a:miter lim="800000"/>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7" name="Oval 31"/>
            <p:cNvSpPr>
              <a:spLocks noChangeArrowheads="1"/>
            </p:cNvSpPr>
            <p:nvPr/>
          </p:nvSpPr>
          <p:spPr bwMode="auto">
            <a:xfrm>
              <a:off x="2243" y="1957"/>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8" name="Oval 32"/>
            <p:cNvSpPr>
              <a:spLocks noChangeArrowheads="1"/>
            </p:cNvSpPr>
            <p:nvPr/>
          </p:nvSpPr>
          <p:spPr bwMode="auto">
            <a:xfrm>
              <a:off x="2243" y="2229"/>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49" name="Oval 33"/>
            <p:cNvSpPr>
              <a:spLocks noChangeArrowheads="1"/>
            </p:cNvSpPr>
            <p:nvPr/>
          </p:nvSpPr>
          <p:spPr bwMode="auto">
            <a:xfrm>
              <a:off x="2243" y="2501"/>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50" name="Oval 34"/>
            <p:cNvSpPr>
              <a:spLocks noChangeArrowheads="1"/>
            </p:cNvSpPr>
            <p:nvPr/>
          </p:nvSpPr>
          <p:spPr bwMode="auto">
            <a:xfrm>
              <a:off x="2243" y="1957"/>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51" name="Oval 35"/>
            <p:cNvSpPr>
              <a:spLocks noChangeArrowheads="1"/>
            </p:cNvSpPr>
            <p:nvPr/>
          </p:nvSpPr>
          <p:spPr bwMode="auto">
            <a:xfrm>
              <a:off x="2243" y="2229"/>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52" name="Oval 36"/>
            <p:cNvSpPr>
              <a:spLocks noChangeArrowheads="1"/>
            </p:cNvSpPr>
            <p:nvPr/>
          </p:nvSpPr>
          <p:spPr bwMode="auto">
            <a:xfrm>
              <a:off x="2243" y="2501"/>
              <a:ext cx="226" cy="227"/>
            </a:xfrm>
            <a:prstGeom prst="ellipse">
              <a:avLst/>
            </a:prstGeom>
            <a:solidFill>
              <a:srgbClr val="F8F8F8"/>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53" name="Oval 37"/>
            <p:cNvSpPr>
              <a:spLocks noChangeArrowheads="1"/>
            </p:cNvSpPr>
            <p:nvPr/>
          </p:nvSpPr>
          <p:spPr bwMode="auto">
            <a:xfrm>
              <a:off x="2243" y="1957"/>
              <a:ext cx="226" cy="227"/>
            </a:xfrm>
            <a:prstGeom prst="ellipse">
              <a:avLst/>
            </a:prstGeom>
            <a:solidFill>
              <a:srgbClr val="4B0000"/>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54" name="Oval 38"/>
            <p:cNvSpPr>
              <a:spLocks noChangeArrowheads="1"/>
            </p:cNvSpPr>
            <p:nvPr/>
          </p:nvSpPr>
          <p:spPr bwMode="auto">
            <a:xfrm>
              <a:off x="2243" y="2229"/>
              <a:ext cx="226" cy="227"/>
            </a:xfrm>
            <a:prstGeom prst="ellipse">
              <a:avLst/>
            </a:prstGeom>
            <a:solidFill>
              <a:srgbClr val="646400"/>
            </a:solidFill>
            <a:ln w="12700" algn="ctr">
              <a:solidFill>
                <a:srgbClr val="000000"/>
              </a:solidFill>
              <a:round/>
              <a:headEnd/>
              <a:tailEnd/>
            </a:ln>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sp>
          <p:nvSpPr>
            <p:cNvPr id="55" name="Oval 39"/>
            <p:cNvSpPr>
              <a:spLocks noChangeArrowheads="1"/>
            </p:cNvSpPr>
            <p:nvPr/>
          </p:nvSpPr>
          <p:spPr bwMode="auto">
            <a:xfrm>
              <a:off x="2243" y="2501"/>
              <a:ext cx="226" cy="227"/>
            </a:xfrm>
            <a:prstGeom prst="ellipse">
              <a:avLst/>
            </a:prstGeom>
            <a:solidFill>
              <a:srgbClr val="00FF00"/>
            </a:solidFill>
            <a:ln w="12700" algn="ctr">
              <a:noFill/>
              <a:round/>
              <a:headEnd/>
              <a:tailEnd/>
            </a:ln>
            <a:effectLst>
              <a:prstShdw prst="shdw17" dist="17961" dir="13500000">
                <a:srgbClr val="009900"/>
              </a:prstShdw>
            </a:effectLst>
          </p:spPr>
          <p:txBody>
            <a:bodyPr wrap="none" lIns="54000" tIns="46800" rIns="54000" bIns="46800" anchor="ctr"/>
            <a:lstStyle/>
            <a:p>
              <a:pPr algn="ctr" eaLnBrk="0" fontAlgn="auto" hangingPunct="0">
                <a:spcBef>
                  <a:spcPts val="0"/>
                </a:spcBef>
                <a:spcAft>
                  <a:spcPts val="0"/>
                </a:spcAft>
                <a:defRPr/>
              </a:pPr>
              <a:endParaRPr lang="pt-PT" sz="1600" kern="0">
                <a:solidFill>
                  <a:sysClr val="windowText" lastClr="000000"/>
                </a:solidFill>
                <a:latin typeface="+mn-lt"/>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a:xfrm>
            <a:off x="238092" y="357166"/>
            <a:ext cx="8667775" cy="615553"/>
          </a:xfrm>
        </p:spPr>
        <p:txBody>
          <a:bodyPr/>
          <a:lstStyle/>
          <a:p>
            <a:r>
              <a:rPr lang="pt-PT" sz="2000" dirty="0" smtClean="0"/>
              <a:t>EDP lidera desenvolvimento de projetos de energia eólica (</a:t>
            </a:r>
            <a:r>
              <a:rPr lang="pt-PT" sz="2000" dirty="0" err="1" smtClean="0"/>
              <a:t>onshore</a:t>
            </a:r>
            <a:r>
              <a:rPr lang="pt-PT" sz="2000" dirty="0" smtClean="0"/>
              <a:t>) assumindo o 3º lugar mundial em capacidade instalada</a:t>
            </a:r>
          </a:p>
        </p:txBody>
      </p:sp>
      <p:sp>
        <p:nvSpPr>
          <p:cNvPr id="51203" name="Text Box 16"/>
          <p:cNvSpPr txBox="1">
            <a:spLocks noChangeArrowheads="1"/>
          </p:cNvSpPr>
          <p:nvPr/>
        </p:nvSpPr>
        <p:spPr bwMode="auto">
          <a:xfrm>
            <a:off x="7624763" y="5321300"/>
            <a:ext cx="2076450" cy="193675"/>
          </a:xfrm>
          <a:prstGeom prst="rect">
            <a:avLst/>
          </a:prstGeom>
          <a:noFill/>
          <a:ln w="12700">
            <a:noFill/>
            <a:miter lim="800000"/>
            <a:headEnd/>
            <a:tailEnd/>
          </a:ln>
        </p:spPr>
        <p:txBody>
          <a:bodyPr lIns="84219" tIns="43668" rIns="0" bIns="0"/>
          <a:lstStyle/>
          <a:p>
            <a:pPr marL="306388" indent="-306388">
              <a:lnSpc>
                <a:spcPct val="90000"/>
              </a:lnSpc>
              <a:tabLst>
                <a:tab pos="227013" algn="l"/>
              </a:tabLst>
            </a:pPr>
            <a:r>
              <a:rPr lang="en-US" altLang="ko-KR" sz="1000">
                <a:solidFill>
                  <a:srgbClr val="000000"/>
                </a:solidFill>
                <a:latin typeface="Calibri" pitchFamily="34" charset="0"/>
                <a:ea typeface="Arial Unicode MS" pitchFamily="34" charset="-128"/>
              </a:rPr>
              <a:t>2011 EBITDA MW + ENEOP</a:t>
            </a:r>
          </a:p>
        </p:txBody>
      </p:sp>
      <p:grpSp>
        <p:nvGrpSpPr>
          <p:cNvPr id="2" name="Group 178"/>
          <p:cNvGrpSpPr/>
          <p:nvPr/>
        </p:nvGrpSpPr>
        <p:grpSpPr>
          <a:xfrm>
            <a:off x="4876369" y="1309400"/>
            <a:ext cx="4753584" cy="3947907"/>
            <a:chOff x="4794315" y="1423063"/>
            <a:chExt cx="4673596" cy="4290608"/>
          </a:xfrm>
          <a:effectLst>
            <a:outerShdw blurRad="50800" dist="38100" dir="2700000" algn="tl" rotWithShape="0">
              <a:prstClr val="black">
                <a:alpha val="40000"/>
              </a:prstClr>
            </a:outerShdw>
          </a:effectLst>
        </p:grpSpPr>
        <p:sp>
          <p:nvSpPr>
            <p:cNvPr id="6" name="Freeform 561"/>
            <p:cNvSpPr>
              <a:spLocks/>
            </p:cNvSpPr>
            <p:nvPr/>
          </p:nvSpPr>
          <p:spPr bwMode="auto">
            <a:xfrm>
              <a:off x="5264215" y="2807363"/>
              <a:ext cx="698500" cy="996952"/>
            </a:xfrm>
            <a:custGeom>
              <a:avLst/>
              <a:gdLst/>
              <a:ahLst/>
              <a:cxnLst>
                <a:cxn ang="0">
                  <a:pos x="0" y="141"/>
                </a:cxn>
                <a:cxn ang="0">
                  <a:pos x="14" y="137"/>
                </a:cxn>
                <a:cxn ang="0">
                  <a:pos x="24" y="140"/>
                </a:cxn>
                <a:cxn ang="0">
                  <a:pos x="28" y="134"/>
                </a:cxn>
                <a:cxn ang="0">
                  <a:pos x="37" y="131"/>
                </a:cxn>
                <a:cxn ang="0">
                  <a:pos x="47" y="134"/>
                </a:cxn>
                <a:cxn ang="0">
                  <a:pos x="86" y="128"/>
                </a:cxn>
                <a:cxn ang="0">
                  <a:pos x="92" y="121"/>
                </a:cxn>
                <a:cxn ang="0">
                  <a:pos x="80" y="120"/>
                </a:cxn>
                <a:cxn ang="0">
                  <a:pos x="99" y="102"/>
                </a:cxn>
                <a:cxn ang="0">
                  <a:pos x="89" y="93"/>
                </a:cxn>
                <a:cxn ang="0">
                  <a:pos x="75" y="96"/>
                </a:cxn>
                <a:cxn ang="0">
                  <a:pos x="80" y="90"/>
                </a:cxn>
                <a:cxn ang="0">
                  <a:pos x="71" y="68"/>
                </a:cxn>
                <a:cxn ang="0">
                  <a:pos x="62" y="64"/>
                </a:cxn>
                <a:cxn ang="0">
                  <a:pos x="54" y="45"/>
                </a:cxn>
                <a:cxn ang="0">
                  <a:pos x="38" y="42"/>
                </a:cxn>
                <a:cxn ang="0">
                  <a:pos x="58" y="19"/>
                </a:cxn>
                <a:cxn ang="0">
                  <a:pos x="58" y="14"/>
                </a:cxn>
                <a:cxn ang="0">
                  <a:pos x="30" y="16"/>
                </a:cxn>
                <a:cxn ang="0">
                  <a:pos x="45" y="4"/>
                </a:cxn>
                <a:cxn ang="0">
                  <a:pos x="44" y="0"/>
                </a:cxn>
                <a:cxn ang="0">
                  <a:pos x="21" y="1"/>
                </a:cxn>
                <a:cxn ang="0">
                  <a:pos x="9" y="19"/>
                </a:cxn>
                <a:cxn ang="0">
                  <a:pos x="12" y="23"/>
                </a:cxn>
                <a:cxn ang="0">
                  <a:pos x="4" y="36"/>
                </a:cxn>
                <a:cxn ang="0">
                  <a:pos x="13" y="35"/>
                </a:cxn>
                <a:cxn ang="0">
                  <a:pos x="12" y="41"/>
                </a:cxn>
                <a:cxn ang="0">
                  <a:pos x="2" y="45"/>
                </a:cxn>
                <a:cxn ang="0">
                  <a:pos x="9" y="45"/>
                </a:cxn>
                <a:cxn ang="0">
                  <a:pos x="9" y="51"/>
                </a:cxn>
                <a:cxn ang="0">
                  <a:pos x="16" y="45"/>
                </a:cxn>
                <a:cxn ang="0">
                  <a:pos x="20" y="51"/>
                </a:cxn>
                <a:cxn ang="0">
                  <a:pos x="13" y="60"/>
                </a:cxn>
                <a:cxn ang="0">
                  <a:pos x="17" y="64"/>
                </a:cxn>
                <a:cxn ang="0">
                  <a:pos x="37" y="60"/>
                </a:cxn>
                <a:cxn ang="0">
                  <a:pos x="33" y="67"/>
                </a:cxn>
                <a:cxn ang="0">
                  <a:pos x="44" y="73"/>
                </a:cxn>
                <a:cxn ang="0">
                  <a:pos x="38" y="86"/>
                </a:cxn>
                <a:cxn ang="0">
                  <a:pos x="19" y="86"/>
                </a:cxn>
                <a:cxn ang="0">
                  <a:pos x="16" y="96"/>
                </a:cxn>
                <a:cxn ang="0">
                  <a:pos x="24" y="96"/>
                </a:cxn>
                <a:cxn ang="0">
                  <a:pos x="23" y="105"/>
                </a:cxn>
                <a:cxn ang="0">
                  <a:pos x="7" y="112"/>
                </a:cxn>
                <a:cxn ang="0">
                  <a:pos x="10" y="115"/>
                </a:cxn>
                <a:cxn ang="0">
                  <a:pos x="31" y="120"/>
                </a:cxn>
                <a:cxn ang="0">
                  <a:pos x="40" y="115"/>
                </a:cxn>
                <a:cxn ang="0">
                  <a:pos x="34" y="124"/>
                </a:cxn>
                <a:cxn ang="0">
                  <a:pos x="21" y="124"/>
                </a:cxn>
                <a:cxn ang="0">
                  <a:pos x="0" y="141"/>
                </a:cxn>
              </a:cxnLst>
              <a:rect l="0" t="0" r="r" b="b"/>
              <a:pathLst>
                <a:path w="99" h="141">
                  <a:moveTo>
                    <a:pt x="0" y="141"/>
                  </a:moveTo>
                  <a:lnTo>
                    <a:pt x="14" y="137"/>
                  </a:lnTo>
                  <a:lnTo>
                    <a:pt x="24" y="140"/>
                  </a:lnTo>
                  <a:lnTo>
                    <a:pt x="28" y="134"/>
                  </a:lnTo>
                  <a:lnTo>
                    <a:pt x="37" y="131"/>
                  </a:lnTo>
                  <a:lnTo>
                    <a:pt x="47" y="134"/>
                  </a:lnTo>
                  <a:lnTo>
                    <a:pt x="86" y="128"/>
                  </a:lnTo>
                  <a:lnTo>
                    <a:pt x="92" y="121"/>
                  </a:lnTo>
                  <a:lnTo>
                    <a:pt x="80" y="120"/>
                  </a:lnTo>
                  <a:lnTo>
                    <a:pt x="99" y="102"/>
                  </a:lnTo>
                  <a:lnTo>
                    <a:pt x="89" y="93"/>
                  </a:lnTo>
                  <a:lnTo>
                    <a:pt x="75" y="96"/>
                  </a:lnTo>
                  <a:lnTo>
                    <a:pt x="80" y="90"/>
                  </a:lnTo>
                  <a:lnTo>
                    <a:pt x="71" y="68"/>
                  </a:lnTo>
                  <a:lnTo>
                    <a:pt x="62" y="64"/>
                  </a:lnTo>
                  <a:lnTo>
                    <a:pt x="54" y="45"/>
                  </a:lnTo>
                  <a:lnTo>
                    <a:pt x="38" y="42"/>
                  </a:lnTo>
                  <a:lnTo>
                    <a:pt x="58" y="19"/>
                  </a:lnTo>
                  <a:lnTo>
                    <a:pt x="58" y="14"/>
                  </a:lnTo>
                  <a:lnTo>
                    <a:pt x="30" y="16"/>
                  </a:lnTo>
                  <a:lnTo>
                    <a:pt x="45" y="4"/>
                  </a:lnTo>
                  <a:lnTo>
                    <a:pt x="44" y="0"/>
                  </a:lnTo>
                  <a:lnTo>
                    <a:pt x="21" y="1"/>
                  </a:lnTo>
                  <a:lnTo>
                    <a:pt x="9" y="19"/>
                  </a:lnTo>
                  <a:lnTo>
                    <a:pt x="12" y="23"/>
                  </a:lnTo>
                  <a:lnTo>
                    <a:pt x="4" y="36"/>
                  </a:lnTo>
                  <a:lnTo>
                    <a:pt x="13" y="35"/>
                  </a:lnTo>
                  <a:lnTo>
                    <a:pt x="12" y="41"/>
                  </a:lnTo>
                  <a:lnTo>
                    <a:pt x="2" y="45"/>
                  </a:lnTo>
                  <a:lnTo>
                    <a:pt x="9" y="45"/>
                  </a:lnTo>
                  <a:lnTo>
                    <a:pt x="9" y="51"/>
                  </a:lnTo>
                  <a:lnTo>
                    <a:pt x="16" y="45"/>
                  </a:lnTo>
                  <a:lnTo>
                    <a:pt x="20" y="51"/>
                  </a:lnTo>
                  <a:lnTo>
                    <a:pt x="13" y="60"/>
                  </a:lnTo>
                  <a:lnTo>
                    <a:pt x="17" y="64"/>
                  </a:lnTo>
                  <a:lnTo>
                    <a:pt x="37" y="60"/>
                  </a:lnTo>
                  <a:lnTo>
                    <a:pt x="33" y="67"/>
                  </a:lnTo>
                  <a:lnTo>
                    <a:pt x="44" y="73"/>
                  </a:lnTo>
                  <a:lnTo>
                    <a:pt x="38" y="86"/>
                  </a:lnTo>
                  <a:lnTo>
                    <a:pt x="19" y="86"/>
                  </a:lnTo>
                  <a:lnTo>
                    <a:pt x="16" y="96"/>
                  </a:lnTo>
                  <a:lnTo>
                    <a:pt x="24" y="96"/>
                  </a:lnTo>
                  <a:lnTo>
                    <a:pt x="23" y="105"/>
                  </a:lnTo>
                  <a:lnTo>
                    <a:pt x="7" y="112"/>
                  </a:lnTo>
                  <a:lnTo>
                    <a:pt x="10" y="115"/>
                  </a:lnTo>
                  <a:lnTo>
                    <a:pt x="31" y="120"/>
                  </a:lnTo>
                  <a:lnTo>
                    <a:pt x="40" y="115"/>
                  </a:lnTo>
                  <a:lnTo>
                    <a:pt x="34" y="124"/>
                  </a:lnTo>
                  <a:lnTo>
                    <a:pt x="21" y="124"/>
                  </a:lnTo>
                  <a:lnTo>
                    <a:pt x="0" y="141"/>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 name="Freeform 149"/>
            <p:cNvSpPr>
              <a:spLocks/>
            </p:cNvSpPr>
            <p:nvPr/>
          </p:nvSpPr>
          <p:spPr bwMode="auto">
            <a:xfrm>
              <a:off x="4851463" y="4579015"/>
              <a:ext cx="1181100" cy="939800"/>
            </a:xfrm>
            <a:custGeom>
              <a:avLst/>
              <a:gdLst/>
              <a:ahLst/>
              <a:cxnLst>
                <a:cxn ang="0">
                  <a:pos x="121" y="15"/>
                </a:cxn>
                <a:cxn ang="0">
                  <a:pos x="166" y="20"/>
                </a:cxn>
                <a:cxn ang="0">
                  <a:pos x="167" y="31"/>
                </a:cxn>
                <a:cxn ang="0">
                  <a:pos x="137" y="47"/>
                </a:cxn>
                <a:cxn ang="0">
                  <a:pos x="117" y="74"/>
                </a:cxn>
                <a:cxn ang="0">
                  <a:pos x="125" y="88"/>
                </a:cxn>
                <a:cxn ang="0">
                  <a:pos x="90" y="123"/>
                </a:cxn>
                <a:cxn ang="0">
                  <a:pos x="56" y="124"/>
                </a:cxn>
                <a:cxn ang="0">
                  <a:pos x="42" y="134"/>
                </a:cxn>
                <a:cxn ang="0">
                  <a:pos x="23" y="114"/>
                </a:cxn>
                <a:cxn ang="0">
                  <a:pos x="28" y="96"/>
                </a:cxn>
                <a:cxn ang="0">
                  <a:pos x="23" y="71"/>
                </a:cxn>
                <a:cxn ang="0">
                  <a:pos x="31" y="66"/>
                </a:cxn>
                <a:cxn ang="0">
                  <a:pos x="33" y="50"/>
                </a:cxn>
                <a:cxn ang="0">
                  <a:pos x="41" y="39"/>
                </a:cxn>
                <a:cxn ang="0">
                  <a:pos x="38" y="32"/>
                </a:cxn>
                <a:cxn ang="0">
                  <a:pos x="7" y="31"/>
                </a:cxn>
                <a:cxn ang="0">
                  <a:pos x="0" y="12"/>
                </a:cxn>
                <a:cxn ang="0">
                  <a:pos x="3" y="9"/>
                </a:cxn>
                <a:cxn ang="0">
                  <a:pos x="17" y="0"/>
                </a:cxn>
                <a:cxn ang="0">
                  <a:pos x="65" y="7"/>
                </a:cxn>
                <a:cxn ang="0">
                  <a:pos x="96" y="7"/>
                </a:cxn>
                <a:cxn ang="0">
                  <a:pos x="103" y="7"/>
                </a:cxn>
                <a:cxn ang="0">
                  <a:pos x="121" y="15"/>
                </a:cxn>
              </a:cxnLst>
              <a:rect l="0" t="0" r="r" b="b"/>
              <a:pathLst>
                <a:path w="167" h="134">
                  <a:moveTo>
                    <a:pt x="121" y="15"/>
                  </a:moveTo>
                  <a:lnTo>
                    <a:pt x="166" y="20"/>
                  </a:lnTo>
                  <a:lnTo>
                    <a:pt x="167" y="31"/>
                  </a:lnTo>
                  <a:lnTo>
                    <a:pt x="137" y="47"/>
                  </a:lnTo>
                  <a:lnTo>
                    <a:pt x="117" y="74"/>
                  </a:lnTo>
                  <a:lnTo>
                    <a:pt x="125" y="88"/>
                  </a:lnTo>
                  <a:lnTo>
                    <a:pt x="90" y="123"/>
                  </a:lnTo>
                  <a:lnTo>
                    <a:pt x="56" y="124"/>
                  </a:lnTo>
                  <a:lnTo>
                    <a:pt x="42" y="134"/>
                  </a:lnTo>
                  <a:lnTo>
                    <a:pt x="23" y="114"/>
                  </a:lnTo>
                  <a:lnTo>
                    <a:pt x="28" y="96"/>
                  </a:lnTo>
                  <a:lnTo>
                    <a:pt x="23" y="71"/>
                  </a:lnTo>
                  <a:lnTo>
                    <a:pt x="31" y="66"/>
                  </a:lnTo>
                  <a:lnTo>
                    <a:pt x="33" y="50"/>
                  </a:lnTo>
                  <a:lnTo>
                    <a:pt x="41" y="39"/>
                  </a:lnTo>
                  <a:lnTo>
                    <a:pt x="38" y="32"/>
                  </a:lnTo>
                  <a:lnTo>
                    <a:pt x="7" y="31"/>
                  </a:lnTo>
                  <a:lnTo>
                    <a:pt x="0" y="12"/>
                  </a:lnTo>
                  <a:lnTo>
                    <a:pt x="3" y="9"/>
                  </a:lnTo>
                  <a:lnTo>
                    <a:pt x="17" y="0"/>
                  </a:lnTo>
                  <a:lnTo>
                    <a:pt x="65" y="7"/>
                  </a:lnTo>
                  <a:lnTo>
                    <a:pt x="96" y="7"/>
                  </a:lnTo>
                  <a:lnTo>
                    <a:pt x="103" y="7"/>
                  </a:lnTo>
                  <a:lnTo>
                    <a:pt x="121" y="15"/>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 name="Freeform 150"/>
            <p:cNvSpPr>
              <a:spLocks/>
            </p:cNvSpPr>
            <p:nvPr/>
          </p:nvSpPr>
          <p:spPr bwMode="auto">
            <a:xfrm>
              <a:off x="4851463" y="4579015"/>
              <a:ext cx="1181100" cy="939800"/>
            </a:xfrm>
            <a:custGeom>
              <a:avLst/>
              <a:gdLst/>
              <a:ahLst/>
              <a:cxnLst>
                <a:cxn ang="0">
                  <a:pos x="121" y="15"/>
                </a:cxn>
                <a:cxn ang="0">
                  <a:pos x="166" y="20"/>
                </a:cxn>
                <a:cxn ang="0">
                  <a:pos x="167" y="31"/>
                </a:cxn>
                <a:cxn ang="0">
                  <a:pos x="137" y="47"/>
                </a:cxn>
                <a:cxn ang="0">
                  <a:pos x="117" y="74"/>
                </a:cxn>
                <a:cxn ang="0">
                  <a:pos x="125" y="88"/>
                </a:cxn>
                <a:cxn ang="0">
                  <a:pos x="90" y="123"/>
                </a:cxn>
                <a:cxn ang="0">
                  <a:pos x="56" y="124"/>
                </a:cxn>
                <a:cxn ang="0">
                  <a:pos x="42" y="134"/>
                </a:cxn>
                <a:cxn ang="0">
                  <a:pos x="23" y="114"/>
                </a:cxn>
                <a:cxn ang="0">
                  <a:pos x="28" y="96"/>
                </a:cxn>
                <a:cxn ang="0">
                  <a:pos x="23" y="71"/>
                </a:cxn>
                <a:cxn ang="0">
                  <a:pos x="31" y="66"/>
                </a:cxn>
                <a:cxn ang="0">
                  <a:pos x="33" y="50"/>
                </a:cxn>
                <a:cxn ang="0">
                  <a:pos x="41" y="39"/>
                </a:cxn>
                <a:cxn ang="0">
                  <a:pos x="38" y="32"/>
                </a:cxn>
                <a:cxn ang="0">
                  <a:pos x="7" y="31"/>
                </a:cxn>
                <a:cxn ang="0">
                  <a:pos x="0" y="12"/>
                </a:cxn>
                <a:cxn ang="0">
                  <a:pos x="3" y="9"/>
                </a:cxn>
                <a:cxn ang="0">
                  <a:pos x="17" y="0"/>
                </a:cxn>
                <a:cxn ang="0">
                  <a:pos x="65" y="7"/>
                </a:cxn>
                <a:cxn ang="0">
                  <a:pos x="96" y="7"/>
                </a:cxn>
                <a:cxn ang="0">
                  <a:pos x="103" y="7"/>
                </a:cxn>
                <a:cxn ang="0">
                  <a:pos x="121" y="15"/>
                </a:cxn>
              </a:cxnLst>
              <a:rect l="0" t="0" r="r" b="b"/>
              <a:pathLst>
                <a:path w="167" h="134">
                  <a:moveTo>
                    <a:pt x="121" y="15"/>
                  </a:moveTo>
                  <a:lnTo>
                    <a:pt x="166" y="20"/>
                  </a:lnTo>
                  <a:lnTo>
                    <a:pt x="167" y="31"/>
                  </a:lnTo>
                  <a:lnTo>
                    <a:pt x="137" y="47"/>
                  </a:lnTo>
                  <a:lnTo>
                    <a:pt x="117" y="74"/>
                  </a:lnTo>
                  <a:lnTo>
                    <a:pt x="125" y="88"/>
                  </a:lnTo>
                  <a:lnTo>
                    <a:pt x="90" y="123"/>
                  </a:lnTo>
                  <a:lnTo>
                    <a:pt x="56" y="124"/>
                  </a:lnTo>
                  <a:lnTo>
                    <a:pt x="42" y="134"/>
                  </a:lnTo>
                  <a:lnTo>
                    <a:pt x="23" y="114"/>
                  </a:lnTo>
                  <a:lnTo>
                    <a:pt x="28" y="96"/>
                  </a:lnTo>
                  <a:lnTo>
                    <a:pt x="23" y="71"/>
                  </a:lnTo>
                  <a:lnTo>
                    <a:pt x="31" y="66"/>
                  </a:lnTo>
                  <a:lnTo>
                    <a:pt x="33" y="50"/>
                  </a:lnTo>
                  <a:lnTo>
                    <a:pt x="41" y="39"/>
                  </a:lnTo>
                  <a:lnTo>
                    <a:pt x="38" y="32"/>
                  </a:lnTo>
                  <a:lnTo>
                    <a:pt x="7" y="31"/>
                  </a:lnTo>
                  <a:lnTo>
                    <a:pt x="0" y="12"/>
                  </a:lnTo>
                  <a:lnTo>
                    <a:pt x="3" y="9"/>
                  </a:lnTo>
                  <a:lnTo>
                    <a:pt x="17" y="0"/>
                  </a:lnTo>
                  <a:lnTo>
                    <a:pt x="65" y="7"/>
                  </a:lnTo>
                  <a:lnTo>
                    <a:pt x="96" y="7"/>
                  </a:lnTo>
                  <a:lnTo>
                    <a:pt x="103" y="7"/>
                  </a:lnTo>
                  <a:lnTo>
                    <a:pt x="121" y="15"/>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 name="Freeform 151"/>
            <p:cNvSpPr>
              <a:spLocks/>
            </p:cNvSpPr>
            <p:nvPr/>
          </p:nvSpPr>
          <p:spPr bwMode="auto">
            <a:xfrm>
              <a:off x="4794315" y="4801263"/>
              <a:ext cx="349248" cy="584200"/>
            </a:xfrm>
            <a:custGeom>
              <a:avLst/>
              <a:gdLst/>
              <a:ahLst/>
              <a:cxnLst>
                <a:cxn ang="0">
                  <a:pos x="36" y="65"/>
                </a:cxn>
                <a:cxn ang="0">
                  <a:pos x="31" y="40"/>
                </a:cxn>
                <a:cxn ang="0">
                  <a:pos x="39" y="35"/>
                </a:cxn>
                <a:cxn ang="0">
                  <a:pos x="41" y="19"/>
                </a:cxn>
                <a:cxn ang="0">
                  <a:pos x="49" y="8"/>
                </a:cxn>
                <a:cxn ang="0">
                  <a:pos x="46" y="1"/>
                </a:cxn>
                <a:cxn ang="0">
                  <a:pos x="15" y="0"/>
                </a:cxn>
                <a:cxn ang="0">
                  <a:pos x="14" y="13"/>
                </a:cxn>
                <a:cxn ang="0">
                  <a:pos x="0" y="55"/>
                </a:cxn>
                <a:cxn ang="0">
                  <a:pos x="10" y="61"/>
                </a:cxn>
                <a:cxn ang="0">
                  <a:pos x="4" y="84"/>
                </a:cxn>
                <a:cxn ang="0">
                  <a:pos x="31" y="83"/>
                </a:cxn>
                <a:cxn ang="0">
                  <a:pos x="36" y="65"/>
                </a:cxn>
              </a:cxnLst>
              <a:rect l="0" t="0" r="r" b="b"/>
              <a:pathLst>
                <a:path w="49" h="84">
                  <a:moveTo>
                    <a:pt x="36" y="65"/>
                  </a:moveTo>
                  <a:lnTo>
                    <a:pt x="31" y="40"/>
                  </a:lnTo>
                  <a:lnTo>
                    <a:pt x="39" y="35"/>
                  </a:lnTo>
                  <a:lnTo>
                    <a:pt x="41" y="19"/>
                  </a:lnTo>
                  <a:lnTo>
                    <a:pt x="49" y="8"/>
                  </a:lnTo>
                  <a:lnTo>
                    <a:pt x="46" y="1"/>
                  </a:lnTo>
                  <a:lnTo>
                    <a:pt x="15" y="0"/>
                  </a:lnTo>
                  <a:lnTo>
                    <a:pt x="14" y="13"/>
                  </a:lnTo>
                  <a:lnTo>
                    <a:pt x="0" y="55"/>
                  </a:lnTo>
                  <a:lnTo>
                    <a:pt x="10" y="61"/>
                  </a:lnTo>
                  <a:lnTo>
                    <a:pt x="4" y="84"/>
                  </a:lnTo>
                  <a:lnTo>
                    <a:pt x="31" y="83"/>
                  </a:lnTo>
                  <a:lnTo>
                    <a:pt x="36" y="65"/>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 name="Freeform 152"/>
            <p:cNvSpPr>
              <a:spLocks/>
            </p:cNvSpPr>
            <p:nvPr/>
          </p:nvSpPr>
          <p:spPr bwMode="auto">
            <a:xfrm>
              <a:off x="4794315" y="4801263"/>
              <a:ext cx="349248" cy="584200"/>
            </a:xfrm>
            <a:custGeom>
              <a:avLst/>
              <a:gdLst/>
              <a:ahLst/>
              <a:cxnLst>
                <a:cxn ang="0">
                  <a:pos x="36" y="65"/>
                </a:cxn>
                <a:cxn ang="0">
                  <a:pos x="31" y="40"/>
                </a:cxn>
                <a:cxn ang="0">
                  <a:pos x="39" y="35"/>
                </a:cxn>
                <a:cxn ang="0">
                  <a:pos x="41" y="19"/>
                </a:cxn>
                <a:cxn ang="0">
                  <a:pos x="49" y="8"/>
                </a:cxn>
                <a:cxn ang="0">
                  <a:pos x="46" y="1"/>
                </a:cxn>
                <a:cxn ang="0">
                  <a:pos x="15" y="0"/>
                </a:cxn>
                <a:cxn ang="0">
                  <a:pos x="14" y="13"/>
                </a:cxn>
                <a:cxn ang="0">
                  <a:pos x="0" y="55"/>
                </a:cxn>
                <a:cxn ang="0">
                  <a:pos x="10" y="61"/>
                </a:cxn>
                <a:cxn ang="0">
                  <a:pos x="4" y="84"/>
                </a:cxn>
                <a:cxn ang="0">
                  <a:pos x="31" y="83"/>
                </a:cxn>
                <a:cxn ang="0">
                  <a:pos x="36" y="65"/>
                </a:cxn>
              </a:cxnLst>
              <a:rect l="0" t="0" r="r" b="b"/>
              <a:pathLst>
                <a:path w="49" h="84">
                  <a:moveTo>
                    <a:pt x="36" y="65"/>
                  </a:moveTo>
                  <a:lnTo>
                    <a:pt x="31" y="40"/>
                  </a:lnTo>
                  <a:lnTo>
                    <a:pt x="39" y="35"/>
                  </a:lnTo>
                  <a:lnTo>
                    <a:pt x="41" y="19"/>
                  </a:lnTo>
                  <a:lnTo>
                    <a:pt x="49" y="8"/>
                  </a:lnTo>
                  <a:lnTo>
                    <a:pt x="46" y="1"/>
                  </a:lnTo>
                  <a:lnTo>
                    <a:pt x="15" y="0"/>
                  </a:lnTo>
                  <a:lnTo>
                    <a:pt x="14" y="13"/>
                  </a:lnTo>
                  <a:lnTo>
                    <a:pt x="0" y="55"/>
                  </a:lnTo>
                  <a:lnTo>
                    <a:pt x="10" y="61"/>
                  </a:lnTo>
                  <a:lnTo>
                    <a:pt x="4" y="84"/>
                  </a:lnTo>
                  <a:lnTo>
                    <a:pt x="31" y="83"/>
                  </a:lnTo>
                  <a:lnTo>
                    <a:pt x="36" y="65"/>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1" name="Freeform 153"/>
            <p:cNvSpPr>
              <a:spLocks/>
            </p:cNvSpPr>
            <p:nvPr/>
          </p:nvSpPr>
          <p:spPr bwMode="auto">
            <a:xfrm>
              <a:off x="5327715" y="3677315"/>
              <a:ext cx="1181100" cy="1041400"/>
            </a:xfrm>
            <a:custGeom>
              <a:avLst/>
              <a:gdLst/>
              <a:ahLst/>
              <a:cxnLst>
                <a:cxn ang="0">
                  <a:pos x="160" y="58"/>
                </a:cxn>
                <a:cxn ang="0">
                  <a:pos x="167" y="39"/>
                </a:cxn>
                <a:cxn ang="0">
                  <a:pos x="144" y="26"/>
                </a:cxn>
                <a:cxn ang="0">
                  <a:pos x="137" y="26"/>
                </a:cxn>
                <a:cxn ang="0">
                  <a:pos x="129" y="23"/>
                </a:cxn>
                <a:cxn ang="0">
                  <a:pos x="128" y="17"/>
                </a:cxn>
                <a:cxn ang="0">
                  <a:pos x="118" y="19"/>
                </a:cxn>
                <a:cxn ang="0">
                  <a:pos x="102" y="0"/>
                </a:cxn>
                <a:cxn ang="0">
                  <a:pos x="101" y="0"/>
                </a:cxn>
                <a:cxn ang="0">
                  <a:pos x="87" y="4"/>
                </a:cxn>
                <a:cxn ang="0">
                  <a:pos x="83" y="17"/>
                </a:cxn>
                <a:cxn ang="0">
                  <a:pos x="64" y="23"/>
                </a:cxn>
                <a:cxn ang="0">
                  <a:pos x="63" y="32"/>
                </a:cxn>
                <a:cxn ang="0">
                  <a:pos x="49" y="32"/>
                </a:cxn>
                <a:cxn ang="0">
                  <a:pos x="46" y="23"/>
                </a:cxn>
                <a:cxn ang="0">
                  <a:pos x="38" y="23"/>
                </a:cxn>
                <a:cxn ang="0">
                  <a:pos x="43" y="42"/>
                </a:cxn>
                <a:cxn ang="0">
                  <a:pos x="28" y="45"/>
                </a:cxn>
                <a:cxn ang="0">
                  <a:pos x="22" y="39"/>
                </a:cxn>
                <a:cxn ang="0">
                  <a:pos x="0" y="45"/>
                </a:cxn>
                <a:cxn ang="0">
                  <a:pos x="0" y="54"/>
                </a:cxn>
                <a:cxn ang="0">
                  <a:pos x="28" y="61"/>
                </a:cxn>
                <a:cxn ang="0">
                  <a:pos x="43" y="83"/>
                </a:cxn>
                <a:cxn ang="0">
                  <a:pos x="46" y="90"/>
                </a:cxn>
                <a:cxn ang="0">
                  <a:pos x="38" y="127"/>
                </a:cxn>
                <a:cxn ang="0">
                  <a:pos x="35" y="134"/>
                </a:cxn>
                <a:cxn ang="0">
                  <a:pos x="53" y="142"/>
                </a:cxn>
                <a:cxn ang="0">
                  <a:pos x="98" y="147"/>
                </a:cxn>
                <a:cxn ang="0">
                  <a:pos x="98" y="139"/>
                </a:cxn>
                <a:cxn ang="0">
                  <a:pos x="111" y="131"/>
                </a:cxn>
                <a:cxn ang="0">
                  <a:pos x="144" y="139"/>
                </a:cxn>
                <a:cxn ang="0">
                  <a:pos x="160" y="125"/>
                </a:cxn>
                <a:cxn ang="0">
                  <a:pos x="149" y="107"/>
                </a:cxn>
                <a:cxn ang="0">
                  <a:pos x="153" y="90"/>
                </a:cxn>
                <a:cxn ang="0">
                  <a:pos x="149" y="80"/>
                </a:cxn>
                <a:cxn ang="0">
                  <a:pos x="142" y="85"/>
                </a:cxn>
                <a:cxn ang="0">
                  <a:pos x="140" y="79"/>
                </a:cxn>
                <a:cxn ang="0">
                  <a:pos x="153" y="61"/>
                </a:cxn>
                <a:cxn ang="0">
                  <a:pos x="161" y="60"/>
                </a:cxn>
                <a:cxn ang="0">
                  <a:pos x="160" y="58"/>
                </a:cxn>
              </a:cxnLst>
              <a:rect l="0" t="0" r="r" b="b"/>
              <a:pathLst>
                <a:path w="167" h="147">
                  <a:moveTo>
                    <a:pt x="160" y="58"/>
                  </a:moveTo>
                  <a:lnTo>
                    <a:pt x="167" y="39"/>
                  </a:lnTo>
                  <a:lnTo>
                    <a:pt x="144" y="26"/>
                  </a:lnTo>
                  <a:lnTo>
                    <a:pt x="137" y="26"/>
                  </a:lnTo>
                  <a:lnTo>
                    <a:pt x="129" y="23"/>
                  </a:lnTo>
                  <a:lnTo>
                    <a:pt x="128" y="17"/>
                  </a:lnTo>
                  <a:lnTo>
                    <a:pt x="118" y="19"/>
                  </a:lnTo>
                  <a:lnTo>
                    <a:pt x="102" y="0"/>
                  </a:lnTo>
                  <a:lnTo>
                    <a:pt x="101" y="0"/>
                  </a:lnTo>
                  <a:lnTo>
                    <a:pt x="87" y="4"/>
                  </a:lnTo>
                  <a:lnTo>
                    <a:pt x="83" y="17"/>
                  </a:lnTo>
                  <a:lnTo>
                    <a:pt x="64" y="23"/>
                  </a:lnTo>
                  <a:lnTo>
                    <a:pt x="63" y="32"/>
                  </a:lnTo>
                  <a:lnTo>
                    <a:pt x="49" y="32"/>
                  </a:lnTo>
                  <a:lnTo>
                    <a:pt x="46" y="23"/>
                  </a:lnTo>
                  <a:lnTo>
                    <a:pt x="38" y="23"/>
                  </a:lnTo>
                  <a:lnTo>
                    <a:pt x="43" y="42"/>
                  </a:lnTo>
                  <a:lnTo>
                    <a:pt x="28" y="45"/>
                  </a:lnTo>
                  <a:lnTo>
                    <a:pt x="22" y="39"/>
                  </a:lnTo>
                  <a:lnTo>
                    <a:pt x="0" y="45"/>
                  </a:lnTo>
                  <a:lnTo>
                    <a:pt x="0" y="54"/>
                  </a:lnTo>
                  <a:lnTo>
                    <a:pt x="28" y="61"/>
                  </a:lnTo>
                  <a:lnTo>
                    <a:pt x="43" y="83"/>
                  </a:lnTo>
                  <a:lnTo>
                    <a:pt x="46" y="90"/>
                  </a:lnTo>
                  <a:lnTo>
                    <a:pt x="38" y="127"/>
                  </a:lnTo>
                  <a:lnTo>
                    <a:pt x="35" y="134"/>
                  </a:lnTo>
                  <a:lnTo>
                    <a:pt x="53" y="142"/>
                  </a:lnTo>
                  <a:lnTo>
                    <a:pt x="98" y="147"/>
                  </a:lnTo>
                  <a:lnTo>
                    <a:pt x="98" y="139"/>
                  </a:lnTo>
                  <a:lnTo>
                    <a:pt x="111" y="131"/>
                  </a:lnTo>
                  <a:lnTo>
                    <a:pt x="144" y="139"/>
                  </a:lnTo>
                  <a:lnTo>
                    <a:pt x="160" y="125"/>
                  </a:lnTo>
                  <a:lnTo>
                    <a:pt x="149" y="107"/>
                  </a:lnTo>
                  <a:lnTo>
                    <a:pt x="153" y="90"/>
                  </a:lnTo>
                  <a:lnTo>
                    <a:pt x="149" y="80"/>
                  </a:lnTo>
                  <a:lnTo>
                    <a:pt x="142" y="85"/>
                  </a:lnTo>
                  <a:lnTo>
                    <a:pt x="140" y="79"/>
                  </a:lnTo>
                  <a:lnTo>
                    <a:pt x="153" y="61"/>
                  </a:lnTo>
                  <a:lnTo>
                    <a:pt x="161" y="60"/>
                  </a:lnTo>
                  <a:lnTo>
                    <a:pt x="160" y="58"/>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2" name="Freeform 154"/>
            <p:cNvSpPr>
              <a:spLocks/>
            </p:cNvSpPr>
            <p:nvPr/>
          </p:nvSpPr>
          <p:spPr bwMode="auto">
            <a:xfrm>
              <a:off x="5327715" y="3677315"/>
              <a:ext cx="1181100" cy="1041400"/>
            </a:xfrm>
            <a:custGeom>
              <a:avLst/>
              <a:gdLst/>
              <a:ahLst/>
              <a:cxnLst>
                <a:cxn ang="0">
                  <a:pos x="160" y="58"/>
                </a:cxn>
                <a:cxn ang="0">
                  <a:pos x="167" y="39"/>
                </a:cxn>
                <a:cxn ang="0">
                  <a:pos x="144" y="26"/>
                </a:cxn>
                <a:cxn ang="0">
                  <a:pos x="137" y="26"/>
                </a:cxn>
                <a:cxn ang="0">
                  <a:pos x="129" y="23"/>
                </a:cxn>
                <a:cxn ang="0">
                  <a:pos x="128" y="17"/>
                </a:cxn>
                <a:cxn ang="0">
                  <a:pos x="118" y="19"/>
                </a:cxn>
                <a:cxn ang="0">
                  <a:pos x="102" y="0"/>
                </a:cxn>
                <a:cxn ang="0">
                  <a:pos x="101" y="0"/>
                </a:cxn>
                <a:cxn ang="0">
                  <a:pos x="87" y="4"/>
                </a:cxn>
                <a:cxn ang="0">
                  <a:pos x="83" y="17"/>
                </a:cxn>
                <a:cxn ang="0">
                  <a:pos x="64" y="23"/>
                </a:cxn>
                <a:cxn ang="0">
                  <a:pos x="63" y="32"/>
                </a:cxn>
                <a:cxn ang="0">
                  <a:pos x="49" y="32"/>
                </a:cxn>
                <a:cxn ang="0">
                  <a:pos x="46" y="23"/>
                </a:cxn>
                <a:cxn ang="0">
                  <a:pos x="38" y="23"/>
                </a:cxn>
                <a:cxn ang="0">
                  <a:pos x="43" y="42"/>
                </a:cxn>
                <a:cxn ang="0">
                  <a:pos x="28" y="45"/>
                </a:cxn>
                <a:cxn ang="0">
                  <a:pos x="22" y="39"/>
                </a:cxn>
                <a:cxn ang="0">
                  <a:pos x="0" y="45"/>
                </a:cxn>
                <a:cxn ang="0">
                  <a:pos x="0" y="54"/>
                </a:cxn>
                <a:cxn ang="0">
                  <a:pos x="28" y="61"/>
                </a:cxn>
                <a:cxn ang="0">
                  <a:pos x="43" y="83"/>
                </a:cxn>
                <a:cxn ang="0">
                  <a:pos x="46" y="90"/>
                </a:cxn>
                <a:cxn ang="0">
                  <a:pos x="38" y="127"/>
                </a:cxn>
                <a:cxn ang="0">
                  <a:pos x="35" y="134"/>
                </a:cxn>
                <a:cxn ang="0">
                  <a:pos x="53" y="142"/>
                </a:cxn>
                <a:cxn ang="0">
                  <a:pos x="98" y="147"/>
                </a:cxn>
                <a:cxn ang="0">
                  <a:pos x="98" y="139"/>
                </a:cxn>
                <a:cxn ang="0">
                  <a:pos x="111" y="131"/>
                </a:cxn>
                <a:cxn ang="0">
                  <a:pos x="144" y="139"/>
                </a:cxn>
                <a:cxn ang="0">
                  <a:pos x="160" y="125"/>
                </a:cxn>
                <a:cxn ang="0">
                  <a:pos x="149" y="107"/>
                </a:cxn>
                <a:cxn ang="0">
                  <a:pos x="153" y="90"/>
                </a:cxn>
                <a:cxn ang="0">
                  <a:pos x="149" y="80"/>
                </a:cxn>
                <a:cxn ang="0">
                  <a:pos x="142" y="85"/>
                </a:cxn>
                <a:cxn ang="0">
                  <a:pos x="140" y="79"/>
                </a:cxn>
                <a:cxn ang="0">
                  <a:pos x="153" y="61"/>
                </a:cxn>
                <a:cxn ang="0">
                  <a:pos x="161" y="60"/>
                </a:cxn>
                <a:cxn ang="0">
                  <a:pos x="160" y="58"/>
                </a:cxn>
              </a:cxnLst>
              <a:rect l="0" t="0" r="r" b="b"/>
              <a:pathLst>
                <a:path w="167" h="147">
                  <a:moveTo>
                    <a:pt x="160" y="58"/>
                  </a:moveTo>
                  <a:lnTo>
                    <a:pt x="167" y="39"/>
                  </a:lnTo>
                  <a:lnTo>
                    <a:pt x="144" y="26"/>
                  </a:lnTo>
                  <a:lnTo>
                    <a:pt x="137" y="26"/>
                  </a:lnTo>
                  <a:lnTo>
                    <a:pt x="129" y="23"/>
                  </a:lnTo>
                  <a:lnTo>
                    <a:pt x="128" y="17"/>
                  </a:lnTo>
                  <a:lnTo>
                    <a:pt x="118" y="19"/>
                  </a:lnTo>
                  <a:lnTo>
                    <a:pt x="102" y="0"/>
                  </a:lnTo>
                  <a:lnTo>
                    <a:pt x="101" y="0"/>
                  </a:lnTo>
                  <a:lnTo>
                    <a:pt x="87" y="4"/>
                  </a:lnTo>
                  <a:lnTo>
                    <a:pt x="83" y="17"/>
                  </a:lnTo>
                  <a:lnTo>
                    <a:pt x="64" y="23"/>
                  </a:lnTo>
                  <a:lnTo>
                    <a:pt x="63" y="32"/>
                  </a:lnTo>
                  <a:lnTo>
                    <a:pt x="49" y="32"/>
                  </a:lnTo>
                  <a:lnTo>
                    <a:pt x="46" y="23"/>
                  </a:lnTo>
                  <a:lnTo>
                    <a:pt x="38" y="23"/>
                  </a:lnTo>
                  <a:lnTo>
                    <a:pt x="43" y="42"/>
                  </a:lnTo>
                  <a:lnTo>
                    <a:pt x="28" y="45"/>
                  </a:lnTo>
                  <a:lnTo>
                    <a:pt x="22" y="39"/>
                  </a:lnTo>
                  <a:lnTo>
                    <a:pt x="0" y="45"/>
                  </a:lnTo>
                  <a:lnTo>
                    <a:pt x="0" y="54"/>
                  </a:lnTo>
                  <a:lnTo>
                    <a:pt x="28" y="61"/>
                  </a:lnTo>
                  <a:lnTo>
                    <a:pt x="43" y="83"/>
                  </a:lnTo>
                  <a:lnTo>
                    <a:pt x="46" y="90"/>
                  </a:lnTo>
                  <a:lnTo>
                    <a:pt x="38" y="127"/>
                  </a:lnTo>
                  <a:lnTo>
                    <a:pt x="35" y="134"/>
                  </a:lnTo>
                  <a:lnTo>
                    <a:pt x="53" y="142"/>
                  </a:lnTo>
                  <a:lnTo>
                    <a:pt x="98" y="147"/>
                  </a:lnTo>
                  <a:lnTo>
                    <a:pt x="98" y="139"/>
                  </a:lnTo>
                  <a:lnTo>
                    <a:pt x="111" y="131"/>
                  </a:lnTo>
                  <a:lnTo>
                    <a:pt x="144" y="139"/>
                  </a:lnTo>
                  <a:lnTo>
                    <a:pt x="160" y="125"/>
                  </a:lnTo>
                  <a:lnTo>
                    <a:pt x="149" y="107"/>
                  </a:lnTo>
                  <a:lnTo>
                    <a:pt x="153" y="90"/>
                  </a:lnTo>
                  <a:lnTo>
                    <a:pt x="149" y="80"/>
                  </a:lnTo>
                  <a:lnTo>
                    <a:pt x="142" y="85"/>
                  </a:lnTo>
                  <a:lnTo>
                    <a:pt x="140" y="79"/>
                  </a:lnTo>
                  <a:lnTo>
                    <a:pt x="153" y="61"/>
                  </a:lnTo>
                  <a:lnTo>
                    <a:pt x="161" y="60"/>
                  </a:lnTo>
                  <a:lnTo>
                    <a:pt x="160" y="58"/>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3" name="Freeform 155"/>
            <p:cNvSpPr>
              <a:spLocks/>
            </p:cNvSpPr>
            <p:nvPr/>
          </p:nvSpPr>
          <p:spPr bwMode="auto">
            <a:xfrm>
              <a:off x="6388163" y="4172615"/>
              <a:ext cx="1123948" cy="1130300"/>
            </a:xfrm>
            <a:custGeom>
              <a:avLst/>
              <a:gdLst/>
              <a:ahLst/>
              <a:cxnLst>
                <a:cxn ang="0">
                  <a:pos x="0" y="37"/>
                </a:cxn>
                <a:cxn ang="0">
                  <a:pos x="4" y="20"/>
                </a:cxn>
                <a:cxn ang="0">
                  <a:pos x="24" y="12"/>
                </a:cxn>
                <a:cxn ang="0">
                  <a:pos x="31" y="18"/>
                </a:cxn>
                <a:cxn ang="0">
                  <a:pos x="36" y="10"/>
                </a:cxn>
                <a:cxn ang="0">
                  <a:pos x="45" y="12"/>
                </a:cxn>
                <a:cxn ang="0">
                  <a:pos x="49" y="1"/>
                </a:cxn>
                <a:cxn ang="0">
                  <a:pos x="50" y="1"/>
                </a:cxn>
                <a:cxn ang="0">
                  <a:pos x="71" y="0"/>
                </a:cxn>
                <a:cxn ang="0">
                  <a:pos x="73" y="4"/>
                </a:cxn>
                <a:cxn ang="0">
                  <a:pos x="92" y="9"/>
                </a:cxn>
                <a:cxn ang="0">
                  <a:pos x="91" y="15"/>
                </a:cxn>
                <a:cxn ang="0">
                  <a:pos x="95" y="23"/>
                </a:cxn>
                <a:cxn ang="0">
                  <a:pos x="92" y="25"/>
                </a:cxn>
                <a:cxn ang="0">
                  <a:pos x="92" y="26"/>
                </a:cxn>
                <a:cxn ang="0">
                  <a:pos x="85" y="22"/>
                </a:cxn>
                <a:cxn ang="0">
                  <a:pos x="73" y="26"/>
                </a:cxn>
                <a:cxn ang="0">
                  <a:pos x="74" y="48"/>
                </a:cxn>
                <a:cxn ang="0">
                  <a:pos x="92" y="63"/>
                </a:cxn>
                <a:cxn ang="0">
                  <a:pos x="99" y="82"/>
                </a:cxn>
                <a:cxn ang="0">
                  <a:pos x="115" y="91"/>
                </a:cxn>
                <a:cxn ang="0">
                  <a:pos x="128" y="91"/>
                </a:cxn>
                <a:cxn ang="0">
                  <a:pos x="123" y="96"/>
                </a:cxn>
                <a:cxn ang="0">
                  <a:pos x="160" y="120"/>
                </a:cxn>
                <a:cxn ang="0">
                  <a:pos x="157" y="124"/>
                </a:cxn>
                <a:cxn ang="0">
                  <a:pos x="139" y="114"/>
                </a:cxn>
                <a:cxn ang="0">
                  <a:pos x="133" y="128"/>
                </a:cxn>
                <a:cxn ang="0">
                  <a:pos x="140" y="133"/>
                </a:cxn>
                <a:cxn ang="0">
                  <a:pos x="140" y="140"/>
                </a:cxn>
                <a:cxn ang="0">
                  <a:pos x="133" y="143"/>
                </a:cxn>
                <a:cxn ang="0">
                  <a:pos x="128" y="159"/>
                </a:cxn>
                <a:cxn ang="0">
                  <a:pos x="122" y="159"/>
                </a:cxn>
                <a:cxn ang="0">
                  <a:pos x="128" y="143"/>
                </a:cxn>
                <a:cxn ang="0">
                  <a:pos x="122" y="123"/>
                </a:cxn>
                <a:cxn ang="0">
                  <a:pos x="92" y="101"/>
                </a:cxn>
                <a:cxn ang="0">
                  <a:pos x="77" y="96"/>
                </a:cxn>
                <a:cxn ang="0">
                  <a:pos x="64" y="82"/>
                </a:cxn>
                <a:cxn ang="0">
                  <a:pos x="57" y="82"/>
                </a:cxn>
                <a:cxn ang="0">
                  <a:pos x="45" y="53"/>
                </a:cxn>
                <a:cxn ang="0">
                  <a:pos x="26" y="47"/>
                </a:cxn>
                <a:cxn ang="0">
                  <a:pos x="11" y="55"/>
                </a:cxn>
                <a:cxn ang="0">
                  <a:pos x="0" y="37"/>
                </a:cxn>
              </a:cxnLst>
              <a:rect l="0" t="0" r="r" b="b"/>
              <a:pathLst>
                <a:path w="160" h="159">
                  <a:moveTo>
                    <a:pt x="0" y="37"/>
                  </a:moveTo>
                  <a:lnTo>
                    <a:pt x="4" y="20"/>
                  </a:lnTo>
                  <a:lnTo>
                    <a:pt x="24" y="12"/>
                  </a:lnTo>
                  <a:lnTo>
                    <a:pt x="31" y="18"/>
                  </a:lnTo>
                  <a:lnTo>
                    <a:pt x="36" y="10"/>
                  </a:lnTo>
                  <a:lnTo>
                    <a:pt x="45" y="12"/>
                  </a:lnTo>
                  <a:lnTo>
                    <a:pt x="49" y="1"/>
                  </a:lnTo>
                  <a:lnTo>
                    <a:pt x="50" y="1"/>
                  </a:lnTo>
                  <a:lnTo>
                    <a:pt x="71" y="0"/>
                  </a:lnTo>
                  <a:lnTo>
                    <a:pt x="73" y="4"/>
                  </a:lnTo>
                  <a:lnTo>
                    <a:pt x="92" y="9"/>
                  </a:lnTo>
                  <a:lnTo>
                    <a:pt x="91" y="15"/>
                  </a:lnTo>
                  <a:lnTo>
                    <a:pt x="95" y="23"/>
                  </a:lnTo>
                  <a:lnTo>
                    <a:pt x="92" y="25"/>
                  </a:lnTo>
                  <a:lnTo>
                    <a:pt x="92" y="26"/>
                  </a:lnTo>
                  <a:lnTo>
                    <a:pt x="85" y="22"/>
                  </a:lnTo>
                  <a:lnTo>
                    <a:pt x="73" y="26"/>
                  </a:lnTo>
                  <a:lnTo>
                    <a:pt x="74" y="48"/>
                  </a:lnTo>
                  <a:lnTo>
                    <a:pt x="92" y="63"/>
                  </a:lnTo>
                  <a:lnTo>
                    <a:pt x="99" y="82"/>
                  </a:lnTo>
                  <a:lnTo>
                    <a:pt x="115" y="91"/>
                  </a:lnTo>
                  <a:lnTo>
                    <a:pt x="128" y="91"/>
                  </a:lnTo>
                  <a:lnTo>
                    <a:pt x="123" y="96"/>
                  </a:lnTo>
                  <a:lnTo>
                    <a:pt x="160" y="120"/>
                  </a:lnTo>
                  <a:lnTo>
                    <a:pt x="157" y="124"/>
                  </a:lnTo>
                  <a:lnTo>
                    <a:pt x="139" y="114"/>
                  </a:lnTo>
                  <a:lnTo>
                    <a:pt x="133" y="128"/>
                  </a:lnTo>
                  <a:lnTo>
                    <a:pt x="140" y="133"/>
                  </a:lnTo>
                  <a:lnTo>
                    <a:pt x="140" y="140"/>
                  </a:lnTo>
                  <a:lnTo>
                    <a:pt x="133" y="143"/>
                  </a:lnTo>
                  <a:lnTo>
                    <a:pt x="128" y="159"/>
                  </a:lnTo>
                  <a:lnTo>
                    <a:pt x="122" y="159"/>
                  </a:lnTo>
                  <a:lnTo>
                    <a:pt x="128" y="143"/>
                  </a:lnTo>
                  <a:lnTo>
                    <a:pt x="122" y="123"/>
                  </a:lnTo>
                  <a:lnTo>
                    <a:pt x="92" y="101"/>
                  </a:lnTo>
                  <a:lnTo>
                    <a:pt x="77" y="96"/>
                  </a:lnTo>
                  <a:lnTo>
                    <a:pt x="64" y="82"/>
                  </a:lnTo>
                  <a:lnTo>
                    <a:pt x="57" y="82"/>
                  </a:lnTo>
                  <a:lnTo>
                    <a:pt x="45" y="53"/>
                  </a:lnTo>
                  <a:lnTo>
                    <a:pt x="26" y="47"/>
                  </a:lnTo>
                  <a:lnTo>
                    <a:pt x="11" y="55"/>
                  </a:lnTo>
                  <a:lnTo>
                    <a:pt x="0" y="37"/>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4" name="Freeform 156"/>
            <p:cNvSpPr>
              <a:spLocks/>
            </p:cNvSpPr>
            <p:nvPr/>
          </p:nvSpPr>
          <p:spPr bwMode="auto">
            <a:xfrm>
              <a:off x="6388163" y="4172615"/>
              <a:ext cx="1123948" cy="1130300"/>
            </a:xfrm>
            <a:custGeom>
              <a:avLst/>
              <a:gdLst/>
              <a:ahLst/>
              <a:cxnLst>
                <a:cxn ang="0">
                  <a:pos x="0" y="37"/>
                </a:cxn>
                <a:cxn ang="0">
                  <a:pos x="4" y="20"/>
                </a:cxn>
                <a:cxn ang="0">
                  <a:pos x="24" y="12"/>
                </a:cxn>
                <a:cxn ang="0">
                  <a:pos x="31" y="18"/>
                </a:cxn>
                <a:cxn ang="0">
                  <a:pos x="36" y="10"/>
                </a:cxn>
                <a:cxn ang="0">
                  <a:pos x="45" y="12"/>
                </a:cxn>
                <a:cxn ang="0">
                  <a:pos x="49" y="1"/>
                </a:cxn>
                <a:cxn ang="0">
                  <a:pos x="50" y="1"/>
                </a:cxn>
                <a:cxn ang="0">
                  <a:pos x="71" y="0"/>
                </a:cxn>
                <a:cxn ang="0">
                  <a:pos x="73" y="4"/>
                </a:cxn>
                <a:cxn ang="0">
                  <a:pos x="92" y="9"/>
                </a:cxn>
                <a:cxn ang="0">
                  <a:pos x="91" y="15"/>
                </a:cxn>
                <a:cxn ang="0">
                  <a:pos x="95" y="23"/>
                </a:cxn>
                <a:cxn ang="0">
                  <a:pos x="92" y="25"/>
                </a:cxn>
                <a:cxn ang="0">
                  <a:pos x="92" y="26"/>
                </a:cxn>
                <a:cxn ang="0">
                  <a:pos x="85" y="22"/>
                </a:cxn>
                <a:cxn ang="0">
                  <a:pos x="73" y="26"/>
                </a:cxn>
                <a:cxn ang="0">
                  <a:pos x="74" y="48"/>
                </a:cxn>
                <a:cxn ang="0">
                  <a:pos x="92" y="63"/>
                </a:cxn>
                <a:cxn ang="0">
                  <a:pos x="99" y="82"/>
                </a:cxn>
                <a:cxn ang="0">
                  <a:pos x="115" y="91"/>
                </a:cxn>
                <a:cxn ang="0">
                  <a:pos x="128" y="91"/>
                </a:cxn>
                <a:cxn ang="0">
                  <a:pos x="123" y="96"/>
                </a:cxn>
                <a:cxn ang="0">
                  <a:pos x="160" y="120"/>
                </a:cxn>
                <a:cxn ang="0">
                  <a:pos x="157" y="124"/>
                </a:cxn>
                <a:cxn ang="0">
                  <a:pos x="139" y="114"/>
                </a:cxn>
                <a:cxn ang="0">
                  <a:pos x="133" y="128"/>
                </a:cxn>
                <a:cxn ang="0">
                  <a:pos x="140" y="133"/>
                </a:cxn>
                <a:cxn ang="0">
                  <a:pos x="140" y="140"/>
                </a:cxn>
                <a:cxn ang="0">
                  <a:pos x="133" y="143"/>
                </a:cxn>
                <a:cxn ang="0">
                  <a:pos x="128" y="159"/>
                </a:cxn>
                <a:cxn ang="0">
                  <a:pos x="122" y="159"/>
                </a:cxn>
                <a:cxn ang="0">
                  <a:pos x="128" y="143"/>
                </a:cxn>
                <a:cxn ang="0">
                  <a:pos x="122" y="123"/>
                </a:cxn>
                <a:cxn ang="0">
                  <a:pos x="92" y="101"/>
                </a:cxn>
                <a:cxn ang="0">
                  <a:pos x="77" y="96"/>
                </a:cxn>
                <a:cxn ang="0">
                  <a:pos x="64" y="82"/>
                </a:cxn>
                <a:cxn ang="0">
                  <a:pos x="57" y="82"/>
                </a:cxn>
                <a:cxn ang="0">
                  <a:pos x="45" y="53"/>
                </a:cxn>
                <a:cxn ang="0">
                  <a:pos x="26" y="47"/>
                </a:cxn>
                <a:cxn ang="0">
                  <a:pos x="11" y="55"/>
                </a:cxn>
                <a:cxn ang="0">
                  <a:pos x="0" y="37"/>
                </a:cxn>
              </a:cxnLst>
              <a:rect l="0" t="0" r="r" b="b"/>
              <a:pathLst>
                <a:path w="160" h="159">
                  <a:moveTo>
                    <a:pt x="0" y="37"/>
                  </a:moveTo>
                  <a:lnTo>
                    <a:pt x="4" y="20"/>
                  </a:lnTo>
                  <a:lnTo>
                    <a:pt x="24" y="12"/>
                  </a:lnTo>
                  <a:lnTo>
                    <a:pt x="31" y="18"/>
                  </a:lnTo>
                  <a:lnTo>
                    <a:pt x="36" y="10"/>
                  </a:lnTo>
                  <a:lnTo>
                    <a:pt x="45" y="12"/>
                  </a:lnTo>
                  <a:lnTo>
                    <a:pt x="49" y="1"/>
                  </a:lnTo>
                  <a:lnTo>
                    <a:pt x="50" y="1"/>
                  </a:lnTo>
                  <a:lnTo>
                    <a:pt x="71" y="0"/>
                  </a:lnTo>
                  <a:lnTo>
                    <a:pt x="73" y="4"/>
                  </a:lnTo>
                  <a:lnTo>
                    <a:pt x="92" y="9"/>
                  </a:lnTo>
                  <a:lnTo>
                    <a:pt x="91" y="15"/>
                  </a:lnTo>
                  <a:lnTo>
                    <a:pt x="95" y="23"/>
                  </a:lnTo>
                  <a:lnTo>
                    <a:pt x="92" y="25"/>
                  </a:lnTo>
                  <a:lnTo>
                    <a:pt x="92" y="26"/>
                  </a:lnTo>
                  <a:lnTo>
                    <a:pt x="85" y="22"/>
                  </a:lnTo>
                  <a:lnTo>
                    <a:pt x="73" y="26"/>
                  </a:lnTo>
                  <a:lnTo>
                    <a:pt x="74" y="48"/>
                  </a:lnTo>
                  <a:lnTo>
                    <a:pt x="92" y="63"/>
                  </a:lnTo>
                  <a:lnTo>
                    <a:pt x="99" y="82"/>
                  </a:lnTo>
                  <a:lnTo>
                    <a:pt x="115" y="91"/>
                  </a:lnTo>
                  <a:lnTo>
                    <a:pt x="128" y="91"/>
                  </a:lnTo>
                  <a:lnTo>
                    <a:pt x="123" y="96"/>
                  </a:lnTo>
                  <a:lnTo>
                    <a:pt x="160" y="120"/>
                  </a:lnTo>
                  <a:lnTo>
                    <a:pt x="157" y="124"/>
                  </a:lnTo>
                  <a:lnTo>
                    <a:pt x="139" y="114"/>
                  </a:lnTo>
                  <a:lnTo>
                    <a:pt x="133" y="128"/>
                  </a:lnTo>
                  <a:lnTo>
                    <a:pt x="140" y="133"/>
                  </a:lnTo>
                  <a:lnTo>
                    <a:pt x="140" y="140"/>
                  </a:lnTo>
                  <a:lnTo>
                    <a:pt x="133" y="143"/>
                  </a:lnTo>
                  <a:lnTo>
                    <a:pt x="128" y="159"/>
                  </a:lnTo>
                  <a:lnTo>
                    <a:pt x="122" y="159"/>
                  </a:lnTo>
                  <a:lnTo>
                    <a:pt x="128" y="143"/>
                  </a:lnTo>
                  <a:lnTo>
                    <a:pt x="122" y="123"/>
                  </a:lnTo>
                  <a:lnTo>
                    <a:pt x="92" y="101"/>
                  </a:lnTo>
                  <a:lnTo>
                    <a:pt x="77" y="96"/>
                  </a:lnTo>
                  <a:lnTo>
                    <a:pt x="64" y="82"/>
                  </a:lnTo>
                  <a:lnTo>
                    <a:pt x="57" y="82"/>
                  </a:lnTo>
                  <a:lnTo>
                    <a:pt x="45" y="53"/>
                  </a:lnTo>
                  <a:lnTo>
                    <a:pt x="26" y="47"/>
                  </a:lnTo>
                  <a:lnTo>
                    <a:pt x="11" y="55"/>
                  </a:lnTo>
                  <a:lnTo>
                    <a:pt x="0" y="37"/>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5" name="Freeform 157"/>
            <p:cNvSpPr>
              <a:spLocks/>
            </p:cNvSpPr>
            <p:nvPr/>
          </p:nvSpPr>
          <p:spPr bwMode="auto">
            <a:xfrm>
              <a:off x="7861363" y="4534563"/>
              <a:ext cx="609600" cy="349252"/>
            </a:xfrm>
            <a:custGeom>
              <a:avLst/>
              <a:gdLst/>
              <a:ahLst/>
              <a:cxnLst>
                <a:cxn ang="0">
                  <a:pos x="62" y="0"/>
                </a:cxn>
                <a:cxn ang="0">
                  <a:pos x="43" y="7"/>
                </a:cxn>
                <a:cxn ang="0">
                  <a:pos x="22" y="5"/>
                </a:cxn>
                <a:cxn ang="0">
                  <a:pos x="5" y="0"/>
                </a:cxn>
                <a:cxn ang="0">
                  <a:pos x="0" y="5"/>
                </a:cxn>
                <a:cxn ang="0">
                  <a:pos x="5" y="22"/>
                </a:cxn>
                <a:cxn ang="0">
                  <a:pos x="3" y="32"/>
                </a:cxn>
                <a:cxn ang="0">
                  <a:pos x="12" y="48"/>
                </a:cxn>
                <a:cxn ang="0">
                  <a:pos x="31" y="43"/>
                </a:cxn>
                <a:cxn ang="0">
                  <a:pos x="47" y="51"/>
                </a:cxn>
                <a:cxn ang="0">
                  <a:pos x="57" y="41"/>
                </a:cxn>
                <a:cxn ang="0">
                  <a:pos x="81" y="39"/>
                </a:cxn>
                <a:cxn ang="0">
                  <a:pos x="72" y="29"/>
                </a:cxn>
                <a:cxn ang="0">
                  <a:pos x="78" y="14"/>
                </a:cxn>
                <a:cxn ang="0">
                  <a:pos x="85" y="13"/>
                </a:cxn>
                <a:cxn ang="0">
                  <a:pos x="86" y="7"/>
                </a:cxn>
                <a:cxn ang="0">
                  <a:pos x="62" y="0"/>
                </a:cxn>
              </a:cxnLst>
              <a:rect l="0" t="0" r="r" b="b"/>
              <a:pathLst>
                <a:path w="86" h="51">
                  <a:moveTo>
                    <a:pt x="62" y="0"/>
                  </a:moveTo>
                  <a:lnTo>
                    <a:pt x="43" y="7"/>
                  </a:lnTo>
                  <a:lnTo>
                    <a:pt x="22" y="5"/>
                  </a:lnTo>
                  <a:lnTo>
                    <a:pt x="5" y="0"/>
                  </a:lnTo>
                  <a:lnTo>
                    <a:pt x="0" y="5"/>
                  </a:lnTo>
                  <a:lnTo>
                    <a:pt x="5" y="22"/>
                  </a:lnTo>
                  <a:lnTo>
                    <a:pt x="3" y="32"/>
                  </a:lnTo>
                  <a:lnTo>
                    <a:pt x="12" y="48"/>
                  </a:lnTo>
                  <a:lnTo>
                    <a:pt x="31" y="43"/>
                  </a:lnTo>
                  <a:lnTo>
                    <a:pt x="47" y="51"/>
                  </a:lnTo>
                  <a:lnTo>
                    <a:pt x="57" y="41"/>
                  </a:lnTo>
                  <a:lnTo>
                    <a:pt x="81" y="39"/>
                  </a:lnTo>
                  <a:lnTo>
                    <a:pt x="72" y="29"/>
                  </a:lnTo>
                  <a:lnTo>
                    <a:pt x="78" y="14"/>
                  </a:lnTo>
                  <a:lnTo>
                    <a:pt x="85" y="13"/>
                  </a:lnTo>
                  <a:lnTo>
                    <a:pt x="86" y="7"/>
                  </a:lnTo>
                  <a:lnTo>
                    <a:pt x="62" y="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6" name="Freeform 158"/>
            <p:cNvSpPr>
              <a:spLocks/>
            </p:cNvSpPr>
            <p:nvPr/>
          </p:nvSpPr>
          <p:spPr bwMode="auto">
            <a:xfrm>
              <a:off x="7861363" y="4534563"/>
              <a:ext cx="609600" cy="349252"/>
            </a:xfrm>
            <a:custGeom>
              <a:avLst/>
              <a:gdLst/>
              <a:ahLst/>
              <a:cxnLst>
                <a:cxn ang="0">
                  <a:pos x="62" y="0"/>
                </a:cxn>
                <a:cxn ang="0">
                  <a:pos x="43" y="7"/>
                </a:cxn>
                <a:cxn ang="0">
                  <a:pos x="22" y="5"/>
                </a:cxn>
                <a:cxn ang="0">
                  <a:pos x="5" y="0"/>
                </a:cxn>
                <a:cxn ang="0">
                  <a:pos x="0" y="5"/>
                </a:cxn>
                <a:cxn ang="0">
                  <a:pos x="5" y="22"/>
                </a:cxn>
                <a:cxn ang="0">
                  <a:pos x="3" y="32"/>
                </a:cxn>
                <a:cxn ang="0">
                  <a:pos x="12" y="48"/>
                </a:cxn>
                <a:cxn ang="0">
                  <a:pos x="31" y="43"/>
                </a:cxn>
                <a:cxn ang="0">
                  <a:pos x="47" y="51"/>
                </a:cxn>
                <a:cxn ang="0">
                  <a:pos x="57" y="41"/>
                </a:cxn>
                <a:cxn ang="0">
                  <a:pos x="81" y="39"/>
                </a:cxn>
                <a:cxn ang="0">
                  <a:pos x="72" y="29"/>
                </a:cxn>
                <a:cxn ang="0">
                  <a:pos x="78" y="14"/>
                </a:cxn>
                <a:cxn ang="0">
                  <a:pos x="85" y="13"/>
                </a:cxn>
                <a:cxn ang="0">
                  <a:pos x="86" y="7"/>
                </a:cxn>
                <a:cxn ang="0">
                  <a:pos x="62" y="0"/>
                </a:cxn>
              </a:cxnLst>
              <a:rect l="0" t="0" r="r" b="b"/>
              <a:pathLst>
                <a:path w="86" h="51">
                  <a:moveTo>
                    <a:pt x="62" y="0"/>
                  </a:moveTo>
                  <a:lnTo>
                    <a:pt x="43" y="7"/>
                  </a:lnTo>
                  <a:lnTo>
                    <a:pt x="22" y="5"/>
                  </a:lnTo>
                  <a:lnTo>
                    <a:pt x="5" y="0"/>
                  </a:lnTo>
                  <a:lnTo>
                    <a:pt x="0" y="5"/>
                  </a:lnTo>
                  <a:lnTo>
                    <a:pt x="5" y="22"/>
                  </a:lnTo>
                  <a:lnTo>
                    <a:pt x="3" y="32"/>
                  </a:lnTo>
                  <a:lnTo>
                    <a:pt x="12" y="48"/>
                  </a:lnTo>
                  <a:lnTo>
                    <a:pt x="31" y="43"/>
                  </a:lnTo>
                  <a:lnTo>
                    <a:pt x="47" y="51"/>
                  </a:lnTo>
                  <a:lnTo>
                    <a:pt x="57" y="41"/>
                  </a:lnTo>
                  <a:lnTo>
                    <a:pt x="81" y="39"/>
                  </a:lnTo>
                  <a:lnTo>
                    <a:pt x="72" y="29"/>
                  </a:lnTo>
                  <a:lnTo>
                    <a:pt x="78" y="14"/>
                  </a:lnTo>
                  <a:lnTo>
                    <a:pt x="85" y="13"/>
                  </a:lnTo>
                  <a:lnTo>
                    <a:pt x="86" y="7"/>
                  </a:lnTo>
                  <a:lnTo>
                    <a:pt x="62" y="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7" name="Freeform 159"/>
            <p:cNvSpPr>
              <a:spLocks/>
            </p:cNvSpPr>
            <p:nvPr/>
          </p:nvSpPr>
          <p:spPr bwMode="auto">
            <a:xfrm>
              <a:off x="7664515" y="4813963"/>
              <a:ext cx="603248" cy="527052"/>
            </a:xfrm>
            <a:custGeom>
              <a:avLst/>
              <a:gdLst/>
              <a:ahLst/>
              <a:cxnLst>
                <a:cxn ang="0">
                  <a:pos x="85" y="0"/>
                </a:cxn>
                <a:cxn ang="0">
                  <a:pos x="75" y="10"/>
                </a:cxn>
                <a:cxn ang="0">
                  <a:pos x="59" y="2"/>
                </a:cxn>
                <a:cxn ang="0">
                  <a:pos x="40" y="7"/>
                </a:cxn>
                <a:cxn ang="0">
                  <a:pos x="13" y="16"/>
                </a:cxn>
                <a:cxn ang="0">
                  <a:pos x="13" y="21"/>
                </a:cxn>
                <a:cxn ang="0">
                  <a:pos x="0" y="36"/>
                </a:cxn>
                <a:cxn ang="0">
                  <a:pos x="0" y="37"/>
                </a:cxn>
                <a:cxn ang="0">
                  <a:pos x="16" y="61"/>
                </a:cxn>
                <a:cxn ang="0">
                  <a:pos x="37" y="61"/>
                </a:cxn>
                <a:cxn ang="0">
                  <a:pos x="57" y="74"/>
                </a:cxn>
                <a:cxn ang="0">
                  <a:pos x="57" y="64"/>
                </a:cxn>
                <a:cxn ang="0">
                  <a:pos x="64" y="67"/>
                </a:cxn>
                <a:cxn ang="0">
                  <a:pos x="47" y="51"/>
                </a:cxn>
                <a:cxn ang="0">
                  <a:pos x="33" y="32"/>
                </a:cxn>
                <a:cxn ang="0">
                  <a:pos x="35" y="21"/>
                </a:cxn>
                <a:cxn ang="0">
                  <a:pos x="48" y="29"/>
                </a:cxn>
                <a:cxn ang="0">
                  <a:pos x="47" y="20"/>
                </a:cxn>
                <a:cxn ang="0">
                  <a:pos x="57" y="16"/>
                </a:cxn>
                <a:cxn ang="0">
                  <a:pos x="78" y="17"/>
                </a:cxn>
                <a:cxn ang="0">
                  <a:pos x="83" y="23"/>
                </a:cxn>
                <a:cxn ang="0">
                  <a:pos x="85" y="0"/>
                </a:cxn>
              </a:cxnLst>
              <a:rect l="0" t="0" r="r" b="b"/>
              <a:pathLst>
                <a:path w="85" h="74">
                  <a:moveTo>
                    <a:pt x="85" y="0"/>
                  </a:moveTo>
                  <a:lnTo>
                    <a:pt x="75" y="10"/>
                  </a:lnTo>
                  <a:lnTo>
                    <a:pt x="59" y="2"/>
                  </a:lnTo>
                  <a:lnTo>
                    <a:pt x="40" y="7"/>
                  </a:lnTo>
                  <a:lnTo>
                    <a:pt x="13" y="16"/>
                  </a:lnTo>
                  <a:lnTo>
                    <a:pt x="13" y="21"/>
                  </a:lnTo>
                  <a:lnTo>
                    <a:pt x="0" y="36"/>
                  </a:lnTo>
                  <a:lnTo>
                    <a:pt x="0" y="37"/>
                  </a:lnTo>
                  <a:lnTo>
                    <a:pt x="16" y="61"/>
                  </a:lnTo>
                  <a:lnTo>
                    <a:pt x="37" y="61"/>
                  </a:lnTo>
                  <a:lnTo>
                    <a:pt x="57" y="74"/>
                  </a:lnTo>
                  <a:lnTo>
                    <a:pt x="57" y="64"/>
                  </a:lnTo>
                  <a:lnTo>
                    <a:pt x="64" y="67"/>
                  </a:lnTo>
                  <a:lnTo>
                    <a:pt x="47" y="51"/>
                  </a:lnTo>
                  <a:lnTo>
                    <a:pt x="33" y="32"/>
                  </a:lnTo>
                  <a:lnTo>
                    <a:pt x="35" y="21"/>
                  </a:lnTo>
                  <a:lnTo>
                    <a:pt x="48" y="29"/>
                  </a:lnTo>
                  <a:lnTo>
                    <a:pt x="47" y="20"/>
                  </a:lnTo>
                  <a:lnTo>
                    <a:pt x="57" y="16"/>
                  </a:lnTo>
                  <a:lnTo>
                    <a:pt x="78" y="17"/>
                  </a:lnTo>
                  <a:lnTo>
                    <a:pt x="83" y="23"/>
                  </a:lnTo>
                  <a:lnTo>
                    <a:pt x="85" y="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8" name="Freeform 160"/>
            <p:cNvSpPr>
              <a:spLocks/>
            </p:cNvSpPr>
            <p:nvPr/>
          </p:nvSpPr>
          <p:spPr bwMode="auto">
            <a:xfrm>
              <a:off x="7664515" y="4813963"/>
              <a:ext cx="603248" cy="527052"/>
            </a:xfrm>
            <a:custGeom>
              <a:avLst/>
              <a:gdLst/>
              <a:ahLst/>
              <a:cxnLst>
                <a:cxn ang="0">
                  <a:pos x="85" y="0"/>
                </a:cxn>
                <a:cxn ang="0">
                  <a:pos x="75" y="10"/>
                </a:cxn>
                <a:cxn ang="0">
                  <a:pos x="59" y="2"/>
                </a:cxn>
                <a:cxn ang="0">
                  <a:pos x="40" y="7"/>
                </a:cxn>
                <a:cxn ang="0">
                  <a:pos x="13" y="16"/>
                </a:cxn>
                <a:cxn ang="0">
                  <a:pos x="13" y="21"/>
                </a:cxn>
                <a:cxn ang="0">
                  <a:pos x="0" y="36"/>
                </a:cxn>
                <a:cxn ang="0">
                  <a:pos x="0" y="37"/>
                </a:cxn>
                <a:cxn ang="0">
                  <a:pos x="16" y="61"/>
                </a:cxn>
                <a:cxn ang="0">
                  <a:pos x="37" y="61"/>
                </a:cxn>
                <a:cxn ang="0">
                  <a:pos x="57" y="74"/>
                </a:cxn>
                <a:cxn ang="0">
                  <a:pos x="57" y="64"/>
                </a:cxn>
                <a:cxn ang="0">
                  <a:pos x="64" y="67"/>
                </a:cxn>
                <a:cxn ang="0">
                  <a:pos x="47" y="51"/>
                </a:cxn>
                <a:cxn ang="0">
                  <a:pos x="33" y="32"/>
                </a:cxn>
                <a:cxn ang="0">
                  <a:pos x="35" y="21"/>
                </a:cxn>
                <a:cxn ang="0">
                  <a:pos x="48" y="29"/>
                </a:cxn>
                <a:cxn ang="0">
                  <a:pos x="47" y="20"/>
                </a:cxn>
                <a:cxn ang="0">
                  <a:pos x="57" y="16"/>
                </a:cxn>
                <a:cxn ang="0">
                  <a:pos x="78" y="17"/>
                </a:cxn>
                <a:cxn ang="0">
                  <a:pos x="83" y="23"/>
                </a:cxn>
                <a:cxn ang="0">
                  <a:pos x="85" y="0"/>
                </a:cxn>
              </a:cxnLst>
              <a:rect l="0" t="0" r="r" b="b"/>
              <a:pathLst>
                <a:path w="85" h="74">
                  <a:moveTo>
                    <a:pt x="85" y="0"/>
                  </a:moveTo>
                  <a:lnTo>
                    <a:pt x="75" y="10"/>
                  </a:lnTo>
                  <a:lnTo>
                    <a:pt x="59" y="2"/>
                  </a:lnTo>
                  <a:lnTo>
                    <a:pt x="40" y="7"/>
                  </a:lnTo>
                  <a:lnTo>
                    <a:pt x="13" y="16"/>
                  </a:lnTo>
                  <a:lnTo>
                    <a:pt x="13" y="21"/>
                  </a:lnTo>
                  <a:lnTo>
                    <a:pt x="0" y="36"/>
                  </a:lnTo>
                  <a:lnTo>
                    <a:pt x="0" y="37"/>
                  </a:lnTo>
                  <a:lnTo>
                    <a:pt x="16" y="61"/>
                  </a:lnTo>
                  <a:lnTo>
                    <a:pt x="37" y="61"/>
                  </a:lnTo>
                  <a:lnTo>
                    <a:pt x="57" y="74"/>
                  </a:lnTo>
                  <a:lnTo>
                    <a:pt x="57" y="64"/>
                  </a:lnTo>
                  <a:lnTo>
                    <a:pt x="64" y="67"/>
                  </a:lnTo>
                  <a:lnTo>
                    <a:pt x="47" y="51"/>
                  </a:lnTo>
                  <a:lnTo>
                    <a:pt x="33" y="32"/>
                  </a:lnTo>
                  <a:lnTo>
                    <a:pt x="35" y="21"/>
                  </a:lnTo>
                  <a:lnTo>
                    <a:pt x="48" y="29"/>
                  </a:lnTo>
                  <a:lnTo>
                    <a:pt x="47" y="20"/>
                  </a:lnTo>
                  <a:lnTo>
                    <a:pt x="57" y="16"/>
                  </a:lnTo>
                  <a:lnTo>
                    <a:pt x="78" y="17"/>
                  </a:lnTo>
                  <a:lnTo>
                    <a:pt x="83" y="23"/>
                  </a:lnTo>
                  <a:lnTo>
                    <a:pt x="85" y="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9" name="Freeform 161"/>
            <p:cNvSpPr>
              <a:spLocks/>
            </p:cNvSpPr>
            <p:nvPr/>
          </p:nvSpPr>
          <p:spPr bwMode="auto">
            <a:xfrm>
              <a:off x="7651815" y="4026563"/>
              <a:ext cx="895348" cy="552452"/>
            </a:xfrm>
            <a:custGeom>
              <a:avLst/>
              <a:gdLst/>
              <a:ahLst/>
              <a:cxnLst>
                <a:cxn ang="0">
                  <a:pos x="109" y="45"/>
                </a:cxn>
                <a:cxn ang="0">
                  <a:pos x="111" y="51"/>
                </a:cxn>
                <a:cxn ang="0">
                  <a:pos x="127" y="51"/>
                </a:cxn>
                <a:cxn ang="0">
                  <a:pos x="126" y="61"/>
                </a:cxn>
                <a:cxn ang="0">
                  <a:pos x="115" y="69"/>
                </a:cxn>
                <a:cxn ang="0">
                  <a:pos x="116" y="79"/>
                </a:cxn>
                <a:cxn ang="0">
                  <a:pos x="92" y="72"/>
                </a:cxn>
                <a:cxn ang="0">
                  <a:pos x="73" y="79"/>
                </a:cxn>
                <a:cxn ang="0">
                  <a:pos x="52" y="77"/>
                </a:cxn>
                <a:cxn ang="0">
                  <a:pos x="35" y="72"/>
                </a:cxn>
                <a:cxn ang="0">
                  <a:pos x="30" y="61"/>
                </a:cxn>
                <a:cxn ang="0">
                  <a:pos x="18" y="59"/>
                </a:cxn>
                <a:cxn ang="0">
                  <a:pos x="0" y="37"/>
                </a:cxn>
                <a:cxn ang="0">
                  <a:pos x="0" y="37"/>
                </a:cxn>
                <a:cxn ang="0">
                  <a:pos x="12" y="34"/>
                </a:cxn>
                <a:cxn ang="0">
                  <a:pos x="23" y="10"/>
                </a:cxn>
                <a:cxn ang="0">
                  <a:pos x="33" y="6"/>
                </a:cxn>
                <a:cxn ang="0">
                  <a:pos x="61" y="7"/>
                </a:cxn>
                <a:cxn ang="0">
                  <a:pos x="81" y="0"/>
                </a:cxn>
                <a:cxn ang="0">
                  <a:pos x="87" y="3"/>
                </a:cxn>
                <a:cxn ang="0">
                  <a:pos x="104" y="23"/>
                </a:cxn>
                <a:cxn ang="0">
                  <a:pos x="109" y="45"/>
                </a:cxn>
              </a:cxnLst>
              <a:rect l="0" t="0" r="r" b="b"/>
              <a:pathLst>
                <a:path w="127" h="79">
                  <a:moveTo>
                    <a:pt x="109" y="45"/>
                  </a:moveTo>
                  <a:lnTo>
                    <a:pt x="111" y="51"/>
                  </a:lnTo>
                  <a:lnTo>
                    <a:pt x="127" y="51"/>
                  </a:lnTo>
                  <a:lnTo>
                    <a:pt x="126" y="61"/>
                  </a:lnTo>
                  <a:lnTo>
                    <a:pt x="115" y="69"/>
                  </a:lnTo>
                  <a:lnTo>
                    <a:pt x="116" y="79"/>
                  </a:lnTo>
                  <a:lnTo>
                    <a:pt x="92" y="72"/>
                  </a:lnTo>
                  <a:lnTo>
                    <a:pt x="73" y="79"/>
                  </a:lnTo>
                  <a:lnTo>
                    <a:pt x="52" y="77"/>
                  </a:lnTo>
                  <a:lnTo>
                    <a:pt x="35" y="72"/>
                  </a:lnTo>
                  <a:lnTo>
                    <a:pt x="30" y="61"/>
                  </a:lnTo>
                  <a:lnTo>
                    <a:pt x="18" y="59"/>
                  </a:lnTo>
                  <a:lnTo>
                    <a:pt x="0" y="37"/>
                  </a:lnTo>
                  <a:lnTo>
                    <a:pt x="0" y="37"/>
                  </a:lnTo>
                  <a:lnTo>
                    <a:pt x="12" y="34"/>
                  </a:lnTo>
                  <a:lnTo>
                    <a:pt x="23" y="10"/>
                  </a:lnTo>
                  <a:lnTo>
                    <a:pt x="33" y="6"/>
                  </a:lnTo>
                  <a:lnTo>
                    <a:pt x="61" y="7"/>
                  </a:lnTo>
                  <a:lnTo>
                    <a:pt x="81" y="0"/>
                  </a:lnTo>
                  <a:lnTo>
                    <a:pt x="87" y="3"/>
                  </a:lnTo>
                  <a:lnTo>
                    <a:pt x="104" y="23"/>
                  </a:lnTo>
                  <a:lnTo>
                    <a:pt x="109" y="45"/>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0" name="Freeform 162"/>
            <p:cNvSpPr>
              <a:spLocks/>
            </p:cNvSpPr>
            <p:nvPr/>
          </p:nvSpPr>
          <p:spPr bwMode="auto">
            <a:xfrm>
              <a:off x="7651815" y="4026563"/>
              <a:ext cx="895348" cy="552452"/>
            </a:xfrm>
            <a:custGeom>
              <a:avLst/>
              <a:gdLst/>
              <a:ahLst/>
              <a:cxnLst>
                <a:cxn ang="0">
                  <a:pos x="109" y="45"/>
                </a:cxn>
                <a:cxn ang="0">
                  <a:pos x="111" y="51"/>
                </a:cxn>
                <a:cxn ang="0">
                  <a:pos x="127" y="51"/>
                </a:cxn>
                <a:cxn ang="0">
                  <a:pos x="126" y="61"/>
                </a:cxn>
                <a:cxn ang="0">
                  <a:pos x="115" y="69"/>
                </a:cxn>
                <a:cxn ang="0">
                  <a:pos x="116" y="79"/>
                </a:cxn>
                <a:cxn ang="0">
                  <a:pos x="92" y="72"/>
                </a:cxn>
                <a:cxn ang="0">
                  <a:pos x="73" y="79"/>
                </a:cxn>
                <a:cxn ang="0">
                  <a:pos x="52" y="77"/>
                </a:cxn>
                <a:cxn ang="0">
                  <a:pos x="35" y="72"/>
                </a:cxn>
                <a:cxn ang="0">
                  <a:pos x="30" y="61"/>
                </a:cxn>
                <a:cxn ang="0">
                  <a:pos x="18" y="59"/>
                </a:cxn>
                <a:cxn ang="0">
                  <a:pos x="0" y="37"/>
                </a:cxn>
                <a:cxn ang="0">
                  <a:pos x="0" y="37"/>
                </a:cxn>
                <a:cxn ang="0">
                  <a:pos x="12" y="34"/>
                </a:cxn>
                <a:cxn ang="0">
                  <a:pos x="23" y="10"/>
                </a:cxn>
                <a:cxn ang="0">
                  <a:pos x="33" y="6"/>
                </a:cxn>
                <a:cxn ang="0">
                  <a:pos x="61" y="7"/>
                </a:cxn>
                <a:cxn ang="0">
                  <a:pos x="81" y="0"/>
                </a:cxn>
                <a:cxn ang="0">
                  <a:pos x="87" y="3"/>
                </a:cxn>
                <a:cxn ang="0">
                  <a:pos x="104" y="23"/>
                </a:cxn>
                <a:cxn ang="0">
                  <a:pos x="109" y="45"/>
                </a:cxn>
              </a:cxnLst>
              <a:rect l="0" t="0" r="r" b="b"/>
              <a:pathLst>
                <a:path w="127" h="79">
                  <a:moveTo>
                    <a:pt x="109" y="45"/>
                  </a:moveTo>
                  <a:lnTo>
                    <a:pt x="111" y="51"/>
                  </a:lnTo>
                  <a:lnTo>
                    <a:pt x="127" y="51"/>
                  </a:lnTo>
                  <a:lnTo>
                    <a:pt x="126" y="61"/>
                  </a:lnTo>
                  <a:lnTo>
                    <a:pt x="115" y="69"/>
                  </a:lnTo>
                  <a:lnTo>
                    <a:pt x="116" y="79"/>
                  </a:lnTo>
                  <a:lnTo>
                    <a:pt x="92" y="72"/>
                  </a:lnTo>
                  <a:lnTo>
                    <a:pt x="73" y="79"/>
                  </a:lnTo>
                  <a:lnTo>
                    <a:pt x="52" y="77"/>
                  </a:lnTo>
                  <a:lnTo>
                    <a:pt x="35" y="72"/>
                  </a:lnTo>
                  <a:lnTo>
                    <a:pt x="30" y="61"/>
                  </a:lnTo>
                  <a:lnTo>
                    <a:pt x="18" y="59"/>
                  </a:lnTo>
                  <a:lnTo>
                    <a:pt x="0" y="37"/>
                  </a:lnTo>
                  <a:lnTo>
                    <a:pt x="0" y="37"/>
                  </a:lnTo>
                  <a:lnTo>
                    <a:pt x="12" y="34"/>
                  </a:lnTo>
                  <a:lnTo>
                    <a:pt x="23" y="10"/>
                  </a:lnTo>
                  <a:lnTo>
                    <a:pt x="33" y="6"/>
                  </a:lnTo>
                  <a:lnTo>
                    <a:pt x="61" y="7"/>
                  </a:lnTo>
                  <a:lnTo>
                    <a:pt x="81" y="0"/>
                  </a:lnTo>
                  <a:lnTo>
                    <a:pt x="87" y="3"/>
                  </a:lnTo>
                  <a:lnTo>
                    <a:pt x="104" y="23"/>
                  </a:lnTo>
                  <a:lnTo>
                    <a:pt x="109" y="45"/>
                  </a:lnTo>
                </a:path>
              </a:pathLst>
            </a:custGeom>
            <a:solidFill>
              <a:schemeClr val="bg1">
                <a:lumMod val="65000"/>
              </a:schemeClr>
            </a:solidFill>
            <a:ln w="1588">
              <a:no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1" name="Freeform 163"/>
            <p:cNvSpPr>
              <a:spLocks/>
            </p:cNvSpPr>
            <p:nvPr/>
          </p:nvSpPr>
          <p:spPr bwMode="auto">
            <a:xfrm>
              <a:off x="7023163" y="4178963"/>
              <a:ext cx="260348" cy="196852"/>
            </a:xfrm>
            <a:custGeom>
              <a:avLst/>
              <a:gdLst/>
              <a:ahLst/>
              <a:cxnLst>
                <a:cxn ang="0">
                  <a:pos x="1" y="25"/>
                </a:cxn>
                <a:cxn ang="0">
                  <a:pos x="1" y="24"/>
                </a:cxn>
                <a:cxn ang="0">
                  <a:pos x="4" y="22"/>
                </a:cxn>
                <a:cxn ang="0">
                  <a:pos x="0" y="14"/>
                </a:cxn>
                <a:cxn ang="0">
                  <a:pos x="1" y="8"/>
                </a:cxn>
                <a:cxn ang="0">
                  <a:pos x="34" y="0"/>
                </a:cxn>
                <a:cxn ang="0">
                  <a:pos x="37" y="3"/>
                </a:cxn>
                <a:cxn ang="0">
                  <a:pos x="24" y="14"/>
                </a:cxn>
                <a:cxn ang="0">
                  <a:pos x="24" y="21"/>
                </a:cxn>
                <a:cxn ang="0">
                  <a:pos x="15" y="19"/>
                </a:cxn>
                <a:cxn ang="0">
                  <a:pos x="6" y="27"/>
                </a:cxn>
                <a:cxn ang="0">
                  <a:pos x="1" y="25"/>
                </a:cxn>
              </a:cxnLst>
              <a:rect l="0" t="0" r="r" b="b"/>
              <a:pathLst>
                <a:path w="37" h="27">
                  <a:moveTo>
                    <a:pt x="1" y="25"/>
                  </a:moveTo>
                  <a:lnTo>
                    <a:pt x="1" y="24"/>
                  </a:lnTo>
                  <a:lnTo>
                    <a:pt x="4" y="22"/>
                  </a:lnTo>
                  <a:lnTo>
                    <a:pt x="0" y="14"/>
                  </a:lnTo>
                  <a:lnTo>
                    <a:pt x="1" y="8"/>
                  </a:lnTo>
                  <a:lnTo>
                    <a:pt x="34" y="0"/>
                  </a:lnTo>
                  <a:lnTo>
                    <a:pt x="37" y="3"/>
                  </a:lnTo>
                  <a:lnTo>
                    <a:pt x="24" y="14"/>
                  </a:lnTo>
                  <a:lnTo>
                    <a:pt x="24" y="21"/>
                  </a:lnTo>
                  <a:lnTo>
                    <a:pt x="15" y="19"/>
                  </a:lnTo>
                  <a:lnTo>
                    <a:pt x="6" y="27"/>
                  </a:lnTo>
                  <a:lnTo>
                    <a:pt x="1" y="25"/>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2" name="Freeform 164"/>
            <p:cNvSpPr>
              <a:spLocks/>
            </p:cNvSpPr>
            <p:nvPr/>
          </p:nvSpPr>
          <p:spPr bwMode="auto">
            <a:xfrm>
              <a:off x="7023163" y="4178963"/>
              <a:ext cx="260348" cy="196852"/>
            </a:xfrm>
            <a:custGeom>
              <a:avLst/>
              <a:gdLst/>
              <a:ahLst/>
              <a:cxnLst>
                <a:cxn ang="0">
                  <a:pos x="1" y="25"/>
                </a:cxn>
                <a:cxn ang="0">
                  <a:pos x="1" y="24"/>
                </a:cxn>
                <a:cxn ang="0">
                  <a:pos x="4" y="22"/>
                </a:cxn>
                <a:cxn ang="0">
                  <a:pos x="0" y="14"/>
                </a:cxn>
                <a:cxn ang="0">
                  <a:pos x="1" y="8"/>
                </a:cxn>
                <a:cxn ang="0">
                  <a:pos x="34" y="0"/>
                </a:cxn>
                <a:cxn ang="0">
                  <a:pos x="37" y="3"/>
                </a:cxn>
                <a:cxn ang="0">
                  <a:pos x="24" y="14"/>
                </a:cxn>
                <a:cxn ang="0">
                  <a:pos x="24" y="21"/>
                </a:cxn>
                <a:cxn ang="0">
                  <a:pos x="15" y="19"/>
                </a:cxn>
                <a:cxn ang="0">
                  <a:pos x="6" y="27"/>
                </a:cxn>
                <a:cxn ang="0">
                  <a:pos x="1" y="25"/>
                </a:cxn>
              </a:cxnLst>
              <a:rect l="0" t="0" r="r" b="b"/>
              <a:pathLst>
                <a:path w="37" h="27">
                  <a:moveTo>
                    <a:pt x="1" y="25"/>
                  </a:moveTo>
                  <a:lnTo>
                    <a:pt x="1" y="24"/>
                  </a:lnTo>
                  <a:lnTo>
                    <a:pt x="4" y="22"/>
                  </a:lnTo>
                  <a:lnTo>
                    <a:pt x="0" y="14"/>
                  </a:lnTo>
                  <a:lnTo>
                    <a:pt x="1" y="8"/>
                  </a:lnTo>
                  <a:lnTo>
                    <a:pt x="34" y="0"/>
                  </a:lnTo>
                  <a:lnTo>
                    <a:pt x="37" y="3"/>
                  </a:lnTo>
                  <a:lnTo>
                    <a:pt x="24" y="14"/>
                  </a:lnTo>
                  <a:lnTo>
                    <a:pt x="24" y="21"/>
                  </a:lnTo>
                  <a:lnTo>
                    <a:pt x="15" y="19"/>
                  </a:lnTo>
                  <a:lnTo>
                    <a:pt x="6" y="27"/>
                  </a:lnTo>
                  <a:lnTo>
                    <a:pt x="1" y="25"/>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3" name="Freeform 165"/>
            <p:cNvSpPr>
              <a:spLocks/>
            </p:cNvSpPr>
            <p:nvPr/>
          </p:nvSpPr>
          <p:spPr bwMode="auto">
            <a:xfrm>
              <a:off x="7029515" y="4204363"/>
              <a:ext cx="533400" cy="514352"/>
            </a:xfrm>
            <a:custGeom>
              <a:avLst/>
              <a:gdLst/>
              <a:ahLst/>
              <a:cxnLst>
                <a:cxn ang="0">
                  <a:pos x="69" y="16"/>
                </a:cxn>
                <a:cxn ang="0">
                  <a:pos x="58" y="16"/>
                </a:cxn>
                <a:cxn ang="0">
                  <a:pos x="36" y="0"/>
                </a:cxn>
                <a:cxn ang="0">
                  <a:pos x="23" y="11"/>
                </a:cxn>
                <a:cxn ang="0">
                  <a:pos x="23" y="18"/>
                </a:cxn>
                <a:cxn ang="0">
                  <a:pos x="14" y="16"/>
                </a:cxn>
                <a:cxn ang="0">
                  <a:pos x="5" y="24"/>
                </a:cxn>
                <a:cxn ang="0">
                  <a:pos x="0" y="22"/>
                </a:cxn>
                <a:cxn ang="0">
                  <a:pos x="2" y="35"/>
                </a:cxn>
                <a:cxn ang="0">
                  <a:pos x="7" y="25"/>
                </a:cxn>
                <a:cxn ang="0">
                  <a:pos x="16" y="33"/>
                </a:cxn>
                <a:cxn ang="0">
                  <a:pos x="21" y="49"/>
                </a:cxn>
                <a:cxn ang="0">
                  <a:pos x="61" y="73"/>
                </a:cxn>
                <a:cxn ang="0">
                  <a:pos x="64" y="69"/>
                </a:cxn>
                <a:cxn ang="0">
                  <a:pos x="37" y="46"/>
                </a:cxn>
                <a:cxn ang="0">
                  <a:pos x="33" y="35"/>
                </a:cxn>
                <a:cxn ang="0">
                  <a:pos x="34" y="27"/>
                </a:cxn>
                <a:cxn ang="0">
                  <a:pos x="64" y="30"/>
                </a:cxn>
                <a:cxn ang="0">
                  <a:pos x="73" y="33"/>
                </a:cxn>
                <a:cxn ang="0">
                  <a:pos x="76" y="28"/>
                </a:cxn>
                <a:cxn ang="0">
                  <a:pos x="72" y="25"/>
                </a:cxn>
                <a:cxn ang="0">
                  <a:pos x="69" y="16"/>
                </a:cxn>
              </a:cxnLst>
              <a:rect l="0" t="0" r="r" b="b"/>
              <a:pathLst>
                <a:path w="76" h="73">
                  <a:moveTo>
                    <a:pt x="69" y="16"/>
                  </a:moveTo>
                  <a:lnTo>
                    <a:pt x="58" y="16"/>
                  </a:lnTo>
                  <a:lnTo>
                    <a:pt x="36" y="0"/>
                  </a:lnTo>
                  <a:lnTo>
                    <a:pt x="23" y="11"/>
                  </a:lnTo>
                  <a:lnTo>
                    <a:pt x="23" y="18"/>
                  </a:lnTo>
                  <a:lnTo>
                    <a:pt x="14" y="16"/>
                  </a:lnTo>
                  <a:lnTo>
                    <a:pt x="5" y="24"/>
                  </a:lnTo>
                  <a:lnTo>
                    <a:pt x="0" y="22"/>
                  </a:lnTo>
                  <a:lnTo>
                    <a:pt x="2" y="35"/>
                  </a:lnTo>
                  <a:lnTo>
                    <a:pt x="7" y="25"/>
                  </a:lnTo>
                  <a:lnTo>
                    <a:pt x="16" y="33"/>
                  </a:lnTo>
                  <a:lnTo>
                    <a:pt x="21" y="49"/>
                  </a:lnTo>
                  <a:lnTo>
                    <a:pt x="61" y="73"/>
                  </a:lnTo>
                  <a:lnTo>
                    <a:pt x="64" y="69"/>
                  </a:lnTo>
                  <a:lnTo>
                    <a:pt x="37" y="46"/>
                  </a:lnTo>
                  <a:lnTo>
                    <a:pt x="33" y="35"/>
                  </a:lnTo>
                  <a:lnTo>
                    <a:pt x="34" y="27"/>
                  </a:lnTo>
                  <a:lnTo>
                    <a:pt x="64" y="30"/>
                  </a:lnTo>
                  <a:lnTo>
                    <a:pt x="73" y="33"/>
                  </a:lnTo>
                  <a:lnTo>
                    <a:pt x="76" y="28"/>
                  </a:lnTo>
                  <a:lnTo>
                    <a:pt x="72" y="25"/>
                  </a:lnTo>
                  <a:lnTo>
                    <a:pt x="69" y="16"/>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4" name="Freeform 166"/>
            <p:cNvSpPr>
              <a:spLocks/>
            </p:cNvSpPr>
            <p:nvPr/>
          </p:nvSpPr>
          <p:spPr bwMode="auto">
            <a:xfrm>
              <a:off x="7029515" y="4204363"/>
              <a:ext cx="533400" cy="514352"/>
            </a:xfrm>
            <a:custGeom>
              <a:avLst/>
              <a:gdLst/>
              <a:ahLst/>
              <a:cxnLst>
                <a:cxn ang="0">
                  <a:pos x="69" y="16"/>
                </a:cxn>
                <a:cxn ang="0">
                  <a:pos x="58" y="16"/>
                </a:cxn>
                <a:cxn ang="0">
                  <a:pos x="36" y="0"/>
                </a:cxn>
                <a:cxn ang="0">
                  <a:pos x="23" y="11"/>
                </a:cxn>
                <a:cxn ang="0">
                  <a:pos x="23" y="18"/>
                </a:cxn>
                <a:cxn ang="0">
                  <a:pos x="14" y="16"/>
                </a:cxn>
                <a:cxn ang="0">
                  <a:pos x="5" y="24"/>
                </a:cxn>
                <a:cxn ang="0">
                  <a:pos x="0" y="22"/>
                </a:cxn>
                <a:cxn ang="0">
                  <a:pos x="2" y="35"/>
                </a:cxn>
                <a:cxn ang="0">
                  <a:pos x="7" y="25"/>
                </a:cxn>
                <a:cxn ang="0">
                  <a:pos x="16" y="33"/>
                </a:cxn>
                <a:cxn ang="0">
                  <a:pos x="21" y="49"/>
                </a:cxn>
                <a:cxn ang="0">
                  <a:pos x="61" y="73"/>
                </a:cxn>
                <a:cxn ang="0">
                  <a:pos x="64" y="69"/>
                </a:cxn>
                <a:cxn ang="0">
                  <a:pos x="37" y="46"/>
                </a:cxn>
                <a:cxn ang="0">
                  <a:pos x="33" y="35"/>
                </a:cxn>
                <a:cxn ang="0">
                  <a:pos x="34" y="27"/>
                </a:cxn>
                <a:cxn ang="0">
                  <a:pos x="64" y="30"/>
                </a:cxn>
                <a:cxn ang="0">
                  <a:pos x="73" y="33"/>
                </a:cxn>
                <a:cxn ang="0">
                  <a:pos x="76" y="28"/>
                </a:cxn>
                <a:cxn ang="0">
                  <a:pos x="72" y="25"/>
                </a:cxn>
                <a:cxn ang="0">
                  <a:pos x="69" y="16"/>
                </a:cxn>
              </a:cxnLst>
              <a:rect l="0" t="0" r="r" b="b"/>
              <a:pathLst>
                <a:path w="76" h="73">
                  <a:moveTo>
                    <a:pt x="69" y="16"/>
                  </a:moveTo>
                  <a:lnTo>
                    <a:pt x="58" y="16"/>
                  </a:lnTo>
                  <a:lnTo>
                    <a:pt x="36" y="0"/>
                  </a:lnTo>
                  <a:lnTo>
                    <a:pt x="23" y="11"/>
                  </a:lnTo>
                  <a:lnTo>
                    <a:pt x="23" y="18"/>
                  </a:lnTo>
                  <a:lnTo>
                    <a:pt x="14" y="16"/>
                  </a:lnTo>
                  <a:lnTo>
                    <a:pt x="5" y="24"/>
                  </a:lnTo>
                  <a:lnTo>
                    <a:pt x="0" y="22"/>
                  </a:lnTo>
                  <a:lnTo>
                    <a:pt x="2" y="35"/>
                  </a:lnTo>
                  <a:lnTo>
                    <a:pt x="7" y="25"/>
                  </a:lnTo>
                  <a:lnTo>
                    <a:pt x="16" y="33"/>
                  </a:lnTo>
                  <a:lnTo>
                    <a:pt x="21" y="49"/>
                  </a:lnTo>
                  <a:lnTo>
                    <a:pt x="61" y="73"/>
                  </a:lnTo>
                  <a:lnTo>
                    <a:pt x="64" y="69"/>
                  </a:lnTo>
                  <a:lnTo>
                    <a:pt x="37" y="46"/>
                  </a:lnTo>
                  <a:lnTo>
                    <a:pt x="33" y="35"/>
                  </a:lnTo>
                  <a:lnTo>
                    <a:pt x="34" y="27"/>
                  </a:lnTo>
                  <a:lnTo>
                    <a:pt x="64" y="30"/>
                  </a:lnTo>
                  <a:lnTo>
                    <a:pt x="73" y="33"/>
                  </a:lnTo>
                  <a:lnTo>
                    <a:pt x="76" y="28"/>
                  </a:lnTo>
                  <a:lnTo>
                    <a:pt x="72" y="25"/>
                  </a:lnTo>
                  <a:lnTo>
                    <a:pt x="69" y="16"/>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5" name="Freeform 167"/>
            <p:cNvSpPr>
              <a:spLocks/>
            </p:cNvSpPr>
            <p:nvPr/>
          </p:nvSpPr>
          <p:spPr bwMode="auto">
            <a:xfrm>
              <a:off x="7258115" y="4394863"/>
              <a:ext cx="342900" cy="292100"/>
            </a:xfrm>
            <a:custGeom>
              <a:avLst/>
              <a:gdLst/>
              <a:ahLst/>
              <a:cxnLst>
                <a:cxn ang="0">
                  <a:pos x="40" y="6"/>
                </a:cxn>
                <a:cxn ang="0">
                  <a:pos x="45" y="8"/>
                </a:cxn>
                <a:cxn ang="0">
                  <a:pos x="43" y="19"/>
                </a:cxn>
                <a:cxn ang="0">
                  <a:pos x="48" y="19"/>
                </a:cxn>
                <a:cxn ang="0">
                  <a:pos x="43" y="29"/>
                </a:cxn>
                <a:cxn ang="0">
                  <a:pos x="35" y="29"/>
                </a:cxn>
                <a:cxn ang="0">
                  <a:pos x="31" y="42"/>
                </a:cxn>
                <a:cxn ang="0">
                  <a:pos x="4" y="19"/>
                </a:cxn>
                <a:cxn ang="0">
                  <a:pos x="0" y="8"/>
                </a:cxn>
                <a:cxn ang="0">
                  <a:pos x="1" y="0"/>
                </a:cxn>
                <a:cxn ang="0">
                  <a:pos x="31" y="3"/>
                </a:cxn>
                <a:cxn ang="0">
                  <a:pos x="40" y="6"/>
                </a:cxn>
              </a:cxnLst>
              <a:rect l="0" t="0" r="r" b="b"/>
              <a:pathLst>
                <a:path w="48" h="42">
                  <a:moveTo>
                    <a:pt x="40" y="6"/>
                  </a:moveTo>
                  <a:lnTo>
                    <a:pt x="45" y="8"/>
                  </a:lnTo>
                  <a:lnTo>
                    <a:pt x="43" y="19"/>
                  </a:lnTo>
                  <a:lnTo>
                    <a:pt x="48" y="19"/>
                  </a:lnTo>
                  <a:lnTo>
                    <a:pt x="43" y="29"/>
                  </a:lnTo>
                  <a:lnTo>
                    <a:pt x="35" y="29"/>
                  </a:lnTo>
                  <a:lnTo>
                    <a:pt x="31" y="42"/>
                  </a:lnTo>
                  <a:lnTo>
                    <a:pt x="4" y="19"/>
                  </a:lnTo>
                  <a:lnTo>
                    <a:pt x="0" y="8"/>
                  </a:lnTo>
                  <a:lnTo>
                    <a:pt x="1" y="0"/>
                  </a:lnTo>
                  <a:lnTo>
                    <a:pt x="31" y="3"/>
                  </a:lnTo>
                  <a:lnTo>
                    <a:pt x="40" y="6"/>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6" name="Freeform 168"/>
            <p:cNvSpPr>
              <a:spLocks/>
            </p:cNvSpPr>
            <p:nvPr/>
          </p:nvSpPr>
          <p:spPr bwMode="auto">
            <a:xfrm>
              <a:off x="7258115" y="4394863"/>
              <a:ext cx="342900" cy="292100"/>
            </a:xfrm>
            <a:custGeom>
              <a:avLst/>
              <a:gdLst/>
              <a:ahLst/>
              <a:cxnLst>
                <a:cxn ang="0">
                  <a:pos x="40" y="6"/>
                </a:cxn>
                <a:cxn ang="0">
                  <a:pos x="45" y="8"/>
                </a:cxn>
                <a:cxn ang="0">
                  <a:pos x="43" y="19"/>
                </a:cxn>
                <a:cxn ang="0">
                  <a:pos x="48" y="19"/>
                </a:cxn>
                <a:cxn ang="0">
                  <a:pos x="43" y="29"/>
                </a:cxn>
                <a:cxn ang="0">
                  <a:pos x="35" y="29"/>
                </a:cxn>
                <a:cxn ang="0">
                  <a:pos x="31" y="42"/>
                </a:cxn>
                <a:cxn ang="0">
                  <a:pos x="4" y="19"/>
                </a:cxn>
                <a:cxn ang="0">
                  <a:pos x="0" y="8"/>
                </a:cxn>
                <a:cxn ang="0">
                  <a:pos x="1" y="0"/>
                </a:cxn>
                <a:cxn ang="0">
                  <a:pos x="31" y="3"/>
                </a:cxn>
                <a:cxn ang="0">
                  <a:pos x="40" y="6"/>
                </a:cxn>
              </a:cxnLst>
              <a:rect l="0" t="0" r="r" b="b"/>
              <a:pathLst>
                <a:path w="48" h="42">
                  <a:moveTo>
                    <a:pt x="40" y="6"/>
                  </a:moveTo>
                  <a:lnTo>
                    <a:pt x="45" y="8"/>
                  </a:lnTo>
                  <a:lnTo>
                    <a:pt x="43" y="19"/>
                  </a:lnTo>
                  <a:lnTo>
                    <a:pt x="48" y="19"/>
                  </a:lnTo>
                  <a:lnTo>
                    <a:pt x="43" y="29"/>
                  </a:lnTo>
                  <a:lnTo>
                    <a:pt x="35" y="29"/>
                  </a:lnTo>
                  <a:lnTo>
                    <a:pt x="31" y="42"/>
                  </a:lnTo>
                  <a:lnTo>
                    <a:pt x="4" y="19"/>
                  </a:lnTo>
                  <a:lnTo>
                    <a:pt x="0" y="8"/>
                  </a:lnTo>
                  <a:lnTo>
                    <a:pt x="1" y="0"/>
                  </a:lnTo>
                  <a:lnTo>
                    <a:pt x="31" y="3"/>
                  </a:lnTo>
                  <a:lnTo>
                    <a:pt x="40" y="6"/>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7" name="Freeform 169"/>
            <p:cNvSpPr>
              <a:spLocks/>
            </p:cNvSpPr>
            <p:nvPr/>
          </p:nvSpPr>
          <p:spPr bwMode="auto">
            <a:xfrm>
              <a:off x="7461315" y="4604415"/>
              <a:ext cx="190500" cy="203200"/>
            </a:xfrm>
            <a:custGeom>
              <a:avLst/>
              <a:gdLst/>
              <a:ahLst/>
              <a:cxnLst>
                <a:cxn ang="0">
                  <a:pos x="0" y="17"/>
                </a:cxn>
                <a:cxn ang="0">
                  <a:pos x="18" y="29"/>
                </a:cxn>
                <a:cxn ang="0">
                  <a:pos x="22" y="16"/>
                </a:cxn>
                <a:cxn ang="0">
                  <a:pos x="27" y="9"/>
                </a:cxn>
                <a:cxn ang="0">
                  <a:pos x="15" y="0"/>
                </a:cxn>
                <a:cxn ang="0">
                  <a:pos x="7" y="0"/>
                </a:cxn>
                <a:cxn ang="0">
                  <a:pos x="3" y="13"/>
                </a:cxn>
                <a:cxn ang="0">
                  <a:pos x="0" y="17"/>
                </a:cxn>
              </a:cxnLst>
              <a:rect l="0" t="0" r="r" b="b"/>
              <a:pathLst>
                <a:path w="27" h="29">
                  <a:moveTo>
                    <a:pt x="0" y="17"/>
                  </a:moveTo>
                  <a:lnTo>
                    <a:pt x="18" y="29"/>
                  </a:lnTo>
                  <a:lnTo>
                    <a:pt x="22" y="16"/>
                  </a:lnTo>
                  <a:lnTo>
                    <a:pt x="27" y="9"/>
                  </a:lnTo>
                  <a:lnTo>
                    <a:pt x="15" y="0"/>
                  </a:lnTo>
                  <a:lnTo>
                    <a:pt x="7" y="0"/>
                  </a:lnTo>
                  <a:lnTo>
                    <a:pt x="3" y="13"/>
                  </a:lnTo>
                  <a:lnTo>
                    <a:pt x="0" y="17"/>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8" name="Freeform 170"/>
            <p:cNvSpPr>
              <a:spLocks/>
            </p:cNvSpPr>
            <p:nvPr/>
          </p:nvSpPr>
          <p:spPr bwMode="auto">
            <a:xfrm>
              <a:off x="7461315" y="4604415"/>
              <a:ext cx="190500" cy="203200"/>
            </a:xfrm>
            <a:custGeom>
              <a:avLst/>
              <a:gdLst/>
              <a:ahLst/>
              <a:cxnLst>
                <a:cxn ang="0">
                  <a:pos x="0" y="17"/>
                </a:cxn>
                <a:cxn ang="0">
                  <a:pos x="18" y="29"/>
                </a:cxn>
                <a:cxn ang="0">
                  <a:pos x="22" y="16"/>
                </a:cxn>
                <a:cxn ang="0">
                  <a:pos x="27" y="9"/>
                </a:cxn>
                <a:cxn ang="0">
                  <a:pos x="15" y="0"/>
                </a:cxn>
                <a:cxn ang="0">
                  <a:pos x="7" y="0"/>
                </a:cxn>
                <a:cxn ang="0">
                  <a:pos x="3" y="13"/>
                </a:cxn>
                <a:cxn ang="0">
                  <a:pos x="0" y="17"/>
                </a:cxn>
              </a:cxnLst>
              <a:rect l="0" t="0" r="r" b="b"/>
              <a:pathLst>
                <a:path w="27" h="29">
                  <a:moveTo>
                    <a:pt x="0" y="17"/>
                  </a:moveTo>
                  <a:lnTo>
                    <a:pt x="18" y="29"/>
                  </a:lnTo>
                  <a:lnTo>
                    <a:pt x="22" y="16"/>
                  </a:lnTo>
                  <a:lnTo>
                    <a:pt x="27" y="9"/>
                  </a:lnTo>
                  <a:lnTo>
                    <a:pt x="15" y="0"/>
                  </a:lnTo>
                  <a:lnTo>
                    <a:pt x="7" y="0"/>
                  </a:lnTo>
                  <a:lnTo>
                    <a:pt x="3" y="13"/>
                  </a:lnTo>
                  <a:lnTo>
                    <a:pt x="0" y="17"/>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29" name="Freeform 171"/>
            <p:cNvSpPr>
              <a:spLocks/>
            </p:cNvSpPr>
            <p:nvPr/>
          </p:nvSpPr>
          <p:spPr bwMode="auto">
            <a:xfrm>
              <a:off x="7518463" y="4280563"/>
              <a:ext cx="381000" cy="539752"/>
            </a:xfrm>
            <a:custGeom>
              <a:avLst/>
              <a:gdLst/>
              <a:ahLst/>
              <a:cxnLst>
                <a:cxn ang="0">
                  <a:pos x="27" y="77"/>
                </a:cxn>
                <a:cxn ang="0">
                  <a:pos x="20" y="64"/>
                </a:cxn>
                <a:cxn ang="0">
                  <a:pos x="14" y="61"/>
                </a:cxn>
                <a:cxn ang="0">
                  <a:pos x="19" y="54"/>
                </a:cxn>
                <a:cxn ang="0">
                  <a:pos x="7" y="45"/>
                </a:cxn>
                <a:cxn ang="0">
                  <a:pos x="12" y="35"/>
                </a:cxn>
                <a:cxn ang="0">
                  <a:pos x="7" y="35"/>
                </a:cxn>
                <a:cxn ang="0">
                  <a:pos x="9" y="24"/>
                </a:cxn>
                <a:cxn ang="0">
                  <a:pos x="4" y="22"/>
                </a:cxn>
                <a:cxn ang="0">
                  <a:pos x="7" y="17"/>
                </a:cxn>
                <a:cxn ang="0">
                  <a:pos x="3" y="14"/>
                </a:cxn>
                <a:cxn ang="0">
                  <a:pos x="0" y="5"/>
                </a:cxn>
                <a:cxn ang="0">
                  <a:pos x="19" y="0"/>
                </a:cxn>
                <a:cxn ang="0">
                  <a:pos x="37" y="22"/>
                </a:cxn>
                <a:cxn ang="0">
                  <a:pos x="49" y="24"/>
                </a:cxn>
                <a:cxn ang="0">
                  <a:pos x="54" y="35"/>
                </a:cxn>
                <a:cxn ang="0">
                  <a:pos x="49" y="40"/>
                </a:cxn>
                <a:cxn ang="0">
                  <a:pos x="54" y="57"/>
                </a:cxn>
                <a:cxn ang="0">
                  <a:pos x="52" y="67"/>
                </a:cxn>
                <a:cxn ang="0">
                  <a:pos x="38" y="68"/>
                </a:cxn>
                <a:cxn ang="0">
                  <a:pos x="27" y="77"/>
                </a:cxn>
              </a:cxnLst>
              <a:rect l="0" t="0" r="r" b="b"/>
              <a:pathLst>
                <a:path w="54" h="77">
                  <a:moveTo>
                    <a:pt x="27" y="77"/>
                  </a:moveTo>
                  <a:lnTo>
                    <a:pt x="20" y="64"/>
                  </a:lnTo>
                  <a:lnTo>
                    <a:pt x="14" y="61"/>
                  </a:lnTo>
                  <a:lnTo>
                    <a:pt x="19" y="54"/>
                  </a:lnTo>
                  <a:lnTo>
                    <a:pt x="7" y="45"/>
                  </a:lnTo>
                  <a:lnTo>
                    <a:pt x="12" y="35"/>
                  </a:lnTo>
                  <a:lnTo>
                    <a:pt x="7" y="35"/>
                  </a:lnTo>
                  <a:lnTo>
                    <a:pt x="9" y="24"/>
                  </a:lnTo>
                  <a:lnTo>
                    <a:pt x="4" y="22"/>
                  </a:lnTo>
                  <a:lnTo>
                    <a:pt x="7" y="17"/>
                  </a:lnTo>
                  <a:lnTo>
                    <a:pt x="3" y="14"/>
                  </a:lnTo>
                  <a:lnTo>
                    <a:pt x="0" y="5"/>
                  </a:lnTo>
                  <a:lnTo>
                    <a:pt x="19" y="0"/>
                  </a:lnTo>
                  <a:lnTo>
                    <a:pt x="37" y="22"/>
                  </a:lnTo>
                  <a:lnTo>
                    <a:pt x="49" y="24"/>
                  </a:lnTo>
                  <a:lnTo>
                    <a:pt x="54" y="35"/>
                  </a:lnTo>
                  <a:lnTo>
                    <a:pt x="49" y="40"/>
                  </a:lnTo>
                  <a:lnTo>
                    <a:pt x="54" y="57"/>
                  </a:lnTo>
                  <a:lnTo>
                    <a:pt x="52" y="67"/>
                  </a:lnTo>
                  <a:lnTo>
                    <a:pt x="38" y="68"/>
                  </a:lnTo>
                  <a:lnTo>
                    <a:pt x="27" y="77"/>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0" name="Freeform 172"/>
            <p:cNvSpPr>
              <a:spLocks/>
            </p:cNvSpPr>
            <p:nvPr/>
          </p:nvSpPr>
          <p:spPr bwMode="auto">
            <a:xfrm>
              <a:off x="7518463" y="4280563"/>
              <a:ext cx="381000" cy="539752"/>
            </a:xfrm>
            <a:custGeom>
              <a:avLst/>
              <a:gdLst/>
              <a:ahLst/>
              <a:cxnLst>
                <a:cxn ang="0">
                  <a:pos x="27" y="77"/>
                </a:cxn>
                <a:cxn ang="0">
                  <a:pos x="20" y="64"/>
                </a:cxn>
                <a:cxn ang="0">
                  <a:pos x="14" y="61"/>
                </a:cxn>
                <a:cxn ang="0">
                  <a:pos x="19" y="54"/>
                </a:cxn>
                <a:cxn ang="0">
                  <a:pos x="7" y="45"/>
                </a:cxn>
                <a:cxn ang="0">
                  <a:pos x="12" y="35"/>
                </a:cxn>
                <a:cxn ang="0">
                  <a:pos x="7" y="35"/>
                </a:cxn>
                <a:cxn ang="0">
                  <a:pos x="9" y="24"/>
                </a:cxn>
                <a:cxn ang="0">
                  <a:pos x="4" y="22"/>
                </a:cxn>
                <a:cxn ang="0">
                  <a:pos x="7" y="17"/>
                </a:cxn>
                <a:cxn ang="0">
                  <a:pos x="3" y="14"/>
                </a:cxn>
                <a:cxn ang="0">
                  <a:pos x="0" y="5"/>
                </a:cxn>
                <a:cxn ang="0">
                  <a:pos x="19" y="0"/>
                </a:cxn>
                <a:cxn ang="0">
                  <a:pos x="37" y="22"/>
                </a:cxn>
                <a:cxn ang="0">
                  <a:pos x="49" y="24"/>
                </a:cxn>
                <a:cxn ang="0">
                  <a:pos x="54" y="35"/>
                </a:cxn>
                <a:cxn ang="0">
                  <a:pos x="49" y="40"/>
                </a:cxn>
                <a:cxn ang="0">
                  <a:pos x="54" y="57"/>
                </a:cxn>
                <a:cxn ang="0">
                  <a:pos x="52" y="67"/>
                </a:cxn>
                <a:cxn ang="0">
                  <a:pos x="38" y="68"/>
                </a:cxn>
                <a:cxn ang="0">
                  <a:pos x="27" y="77"/>
                </a:cxn>
              </a:cxnLst>
              <a:rect l="0" t="0" r="r" b="b"/>
              <a:pathLst>
                <a:path w="54" h="77">
                  <a:moveTo>
                    <a:pt x="27" y="77"/>
                  </a:moveTo>
                  <a:lnTo>
                    <a:pt x="20" y="64"/>
                  </a:lnTo>
                  <a:lnTo>
                    <a:pt x="14" y="61"/>
                  </a:lnTo>
                  <a:lnTo>
                    <a:pt x="19" y="54"/>
                  </a:lnTo>
                  <a:lnTo>
                    <a:pt x="7" y="45"/>
                  </a:lnTo>
                  <a:lnTo>
                    <a:pt x="12" y="35"/>
                  </a:lnTo>
                  <a:lnTo>
                    <a:pt x="7" y="35"/>
                  </a:lnTo>
                  <a:lnTo>
                    <a:pt x="9" y="24"/>
                  </a:lnTo>
                  <a:lnTo>
                    <a:pt x="4" y="22"/>
                  </a:lnTo>
                  <a:lnTo>
                    <a:pt x="7" y="17"/>
                  </a:lnTo>
                  <a:lnTo>
                    <a:pt x="3" y="14"/>
                  </a:lnTo>
                  <a:lnTo>
                    <a:pt x="0" y="5"/>
                  </a:lnTo>
                  <a:lnTo>
                    <a:pt x="19" y="0"/>
                  </a:lnTo>
                  <a:lnTo>
                    <a:pt x="37" y="22"/>
                  </a:lnTo>
                  <a:lnTo>
                    <a:pt x="49" y="24"/>
                  </a:lnTo>
                  <a:lnTo>
                    <a:pt x="54" y="35"/>
                  </a:lnTo>
                  <a:lnTo>
                    <a:pt x="49" y="40"/>
                  </a:lnTo>
                  <a:lnTo>
                    <a:pt x="54" y="57"/>
                  </a:lnTo>
                  <a:lnTo>
                    <a:pt x="52" y="67"/>
                  </a:lnTo>
                  <a:lnTo>
                    <a:pt x="38" y="68"/>
                  </a:lnTo>
                  <a:lnTo>
                    <a:pt x="27" y="77"/>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1" name="Freeform 173"/>
            <p:cNvSpPr>
              <a:spLocks/>
            </p:cNvSpPr>
            <p:nvPr/>
          </p:nvSpPr>
          <p:spPr bwMode="auto">
            <a:xfrm>
              <a:off x="7708963" y="4750463"/>
              <a:ext cx="241300" cy="184152"/>
            </a:xfrm>
            <a:custGeom>
              <a:avLst/>
              <a:gdLst/>
              <a:ahLst/>
              <a:cxnLst>
                <a:cxn ang="0">
                  <a:pos x="34" y="16"/>
                </a:cxn>
                <a:cxn ang="0">
                  <a:pos x="25" y="0"/>
                </a:cxn>
                <a:cxn ang="0">
                  <a:pos x="11" y="1"/>
                </a:cxn>
                <a:cxn ang="0">
                  <a:pos x="0" y="10"/>
                </a:cxn>
                <a:cxn ang="0">
                  <a:pos x="7" y="25"/>
                </a:cxn>
                <a:cxn ang="0">
                  <a:pos x="34" y="16"/>
                </a:cxn>
              </a:cxnLst>
              <a:rect l="0" t="0" r="r" b="b"/>
              <a:pathLst>
                <a:path w="34" h="25">
                  <a:moveTo>
                    <a:pt x="34" y="16"/>
                  </a:moveTo>
                  <a:lnTo>
                    <a:pt x="25" y="0"/>
                  </a:lnTo>
                  <a:lnTo>
                    <a:pt x="11" y="1"/>
                  </a:lnTo>
                  <a:lnTo>
                    <a:pt x="0" y="10"/>
                  </a:lnTo>
                  <a:lnTo>
                    <a:pt x="7" y="25"/>
                  </a:lnTo>
                  <a:lnTo>
                    <a:pt x="34" y="16"/>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2" name="Freeform 174"/>
            <p:cNvSpPr>
              <a:spLocks/>
            </p:cNvSpPr>
            <p:nvPr/>
          </p:nvSpPr>
          <p:spPr bwMode="auto">
            <a:xfrm>
              <a:off x="7708963" y="4750463"/>
              <a:ext cx="241300" cy="184152"/>
            </a:xfrm>
            <a:custGeom>
              <a:avLst/>
              <a:gdLst/>
              <a:ahLst/>
              <a:cxnLst>
                <a:cxn ang="0">
                  <a:pos x="34" y="16"/>
                </a:cxn>
                <a:cxn ang="0">
                  <a:pos x="25" y="0"/>
                </a:cxn>
                <a:cxn ang="0">
                  <a:pos x="11" y="1"/>
                </a:cxn>
                <a:cxn ang="0">
                  <a:pos x="0" y="10"/>
                </a:cxn>
                <a:cxn ang="0">
                  <a:pos x="7" y="25"/>
                </a:cxn>
                <a:cxn ang="0">
                  <a:pos x="34" y="16"/>
                </a:cxn>
              </a:cxnLst>
              <a:rect l="0" t="0" r="r" b="b"/>
              <a:pathLst>
                <a:path w="34" h="25">
                  <a:moveTo>
                    <a:pt x="34" y="16"/>
                  </a:moveTo>
                  <a:lnTo>
                    <a:pt x="25" y="0"/>
                  </a:lnTo>
                  <a:lnTo>
                    <a:pt x="11" y="1"/>
                  </a:lnTo>
                  <a:lnTo>
                    <a:pt x="0" y="10"/>
                  </a:lnTo>
                  <a:lnTo>
                    <a:pt x="7" y="25"/>
                  </a:lnTo>
                  <a:lnTo>
                    <a:pt x="34" y="16"/>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3" name="Freeform 175"/>
            <p:cNvSpPr>
              <a:spLocks/>
            </p:cNvSpPr>
            <p:nvPr/>
          </p:nvSpPr>
          <p:spPr bwMode="auto">
            <a:xfrm>
              <a:off x="7067615" y="3258215"/>
              <a:ext cx="901700" cy="660400"/>
            </a:xfrm>
            <a:custGeom>
              <a:avLst/>
              <a:gdLst/>
              <a:ahLst/>
              <a:cxnLst>
                <a:cxn ang="0">
                  <a:pos x="120" y="52"/>
                </a:cxn>
                <a:cxn ang="0">
                  <a:pos x="118" y="42"/>
                </a:cxn>
                <a:cxn ang="0">
                  <a:pos x="123" y="30"/>
                </a:cxn>
                <a:cxn ang="0">
                  <a:pos x="118" y="11"/>
                </a:cxn>
                <a:cxn ang="0">
                  <a:pos x="108" y="5"/>
                </a:cxn>
                <a:cxn ang="0">
                  <a:pos x="67" y="4"/>
                </a:cxn>
                <a:cxn ang="0">
                  <a:pos x="64" y="7"/>
                </a:cxn>
                <a:cxn ang="0">
                  <a:pos x="56" y="7"/>
                </a:cxn>
                <a:cxn ang="0">
                  <a:pos x="52" y="0"/>
                </a:cxn>
                <a:cxn ang="0">
                  <a:pos x="0" y="17"/>
                </a:cxn>
                <a:cxn ang="0">
                  <a:pos x="7" y="65"/>
                </a:cxn>
                <a:cxn ang="0">
                  <a:pos x="21" y="65"/>
                </a:cxn>
                <a:cxn ang="0">
                  <a:pos x="35" y="77"/>
                </a:cxn>
                <a:cxn ang="0">
                  <a:pos x="36" y="73"/>
                </a:cxn>
                <a:cxn ang="0">
                  <a:pos x="52" y="80"/>
                </a:cxn>
                <a:cxn ang="0">
                  <a:pos x="77" y="93"/>
                </a:cxn>
                <a:cxn ang="0">
                  <a:pos x="97" y="89"/>
                </a:cxn>
                <a:cxn ang="0">
                  <a:pos x="109" y="95"/>
                </a:cxn>
                <a:cxn ang="0">
                  <a:pos x="128" y="73"/>
                </a:cxn>
                <a:cxn ang="0">
                  <a:pos x="120" y="52"/>
                </a:cxn>
              </a:cxnLst>
              <a:rect l="0" t="0" r="r" b="b"/>
              <a:pathLst>
                <a:path w="128" h="95">
                  <a:moveTo>
                    <a:pt x="120" y="52"/>
                  </a:moveTo>
                  <a:lnTo>
                    <a:pt x="118" y="42"/>
                  </a:lnTo>
                  <a:lnTo>
                    <a:pt x="123" y="30"/>
                  </a:lnTo>
                  <a:lnTo>
                    <a:pt x="118" y="11"/>
                  </a:lnTo>
                  <a:lnTo>
                    <a:pt x="108" y="5"/>
                  </a:lnTo>
                  <a:lnTo>
                    <a:pt x="67" y="4"/>
                  </a:lnTo>
                  <a:lnTo>
                    <a:pt x="64" y="7"/>
                  </a:lnTo>
                  <a:lnTo>
                    <a:pt x="56" y="7"/>
                  </a:lnTo>
                  <a:lnTo>
                    <a:pt x="52" y="0"/>
                  </a:lnTo>
                  <a:lnTo>
                    <a:pt x="0" y="17"/>
                  </a:lnTo>
                  <a:lnTo>
                    <a:pt x="7" y="65"/>
                  </a:lnTo>
                  <a:lnTo>
                    <a:pt x="21" y="65"/>
                  </a:lnTo>
                  <a:lnTo>
                    <a:pt x="35" y="77"/>
                  </a:lnTo>
                  <a:lnTo>
                    <a:pt x="36" y="73"/>
                  </a:lnTo>
                  <a:lnTo>
                    <a:pt x="52" y="80"/>
                  </a:lnTo>
                  <a:lnTo>
                    <a:pt x="77" y="93"/>
                  </a:lnTo>
                  <a:lnTo>
                    <a:pt x="97" y="89"/>
                  </a:lnTo>
                  <a:lnTo>
                    <a:pt x="109" y="95"/>
                  </a:lnTo>
                  <a:lnTo>
                    <a:pt x="128" y="73"/>
                  </a:lnTo>
                  <a:lnTo>
                    <a:pt x="120" y="52"/>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4" name="Freeform 176"/>
            <p:cNvSpPr>
              <a:spLocks/>
            </p:cNvSpPr>
            <p:nvPr/>
          </p:nvSpPr>
          <p:spPr bwMode="auto">
            <a:xfrm>
              <a:off x="7067615" y="3258215"/>
              <a:ext cx="901700" cy="660400"/>
            </a:xfrm>
            <a:custGeom>
              <a:avLst/>
              <a:gdLst/>
              <a:ahLst/>
              <a:cxnLst>
                <a:cxn ang="0">
                  <a:pos x="120" y="52"/>
                </a:cxn>
                <a:cxn ang="0">
                  <a:pos x="118" y="42"/>
                </a:cxn>
                <a:cxn ang="0">
                  <a:pos x="123" y="30"/>
                </a:cxn>
                <a:cxn ang="0">
                  <a:pos x="118" y="11"/>
                </a:cxn>
                <a:cxn ang="0">
                  <a:pos x="108" y="5"/>
                </a:cxn>
                <a:cxn ang="0">
                  <a:pos x="67" y="4"/>
                </a:cxn>
                <a:cxn ang="0">
                  <a:pos x="64" y="7"/>
                </a:cxn>
                <a:cxn ang="0">
                  <a:pos x="56" y="7"/>
                </a:cxn>
                <a:cxn ang="0">
                  <a:pos x="52" y="0"/>
                </a:cxn>
                <a:cxn ang="0">
                  <a:pos x="0" y="17"/>
                </a:cxn>
                <a:cxn ang="0">
                  <a:pos x="7" y="65"/>
                </a:cxn>
                <a:cxn ang="0">
                  <a:pos x="21" y="65"/>
                </a:cxn>
                <a:cxn ang="0">
                  <a:pos x="35" y="77"/>
                </a:cxn>
                <a:cxn ang="0">
                  <a:pos x="36" y="73"/>
                </a:cxn>
                <a:cxn ang="0">
                  <a:pos x="52" y="80"/>
                </a:cxn>
                <a:cxn ang="0">
                  <a:pos x="77" y="93"/>
                </a:cxn>
                <a:cxn ang="0">
                  <a:pos x="97" y="89"/>
                </a:cxn>
                <a:cxn ang="0">
                  <a:pos x="109" y="95"/>
                </a:cxn>
                <a:cxn ang="0">
                  <a:pos x="128" y="73"/>
                </a:cxn>
                <a:cxn ang="0">
                  <a:pos x="120" y="52"/>
                </a:cxn>
              </a:cxnLst>
              <a:rect l="0" t="0" r="r" b="b"/>
              <a:pathLst>
                <a:path w="128" h="95">
                  <a:moveTo>
                    <a:pt x="120" y="52"/>
                  </a:moveTo>
                  <a:lnTo>
                    <a:pt x="118" y="42"/>
                  </a:lnTo>
                  <a:lnTo>
                    <a:pt x="123" y="30"/>
                  </a:lnTo>
                  <a:lnTo>
                    <a:pt x="118" y="11"/>
                  </a:lnTo>
                  <a:lnTo>
                    <a:pt x="108" y="5"/>
                  </a:lnTo>
                  <a:lnTo>
                    <a:pt x="67" y="4"/>
                  </a:lnTo>
                  <a:lnTo>
                    <a:pt x="64" y="7"/>
                  </a:lnTo>
                  <a:lnTo>
                    <a:pt x="56" y="7"/>
                  </a:lnTo>
                  <a:lnTo>
                    <a:pt x="52" y="0"/>
                  </a:lnTo>
                  <a:lnTo>
                    <a:pt x="0" y="17"/>
                  </a:lnTo>
                  <a:lnTo>
                    <a:pt x="7" y="65"/>
                  </a:lnTo>
                  <a:lnTo>
                    <a:pt x="21" y="65"/>
                  </a:lnTo>
                  <a:lnTo>
                    <a:pt x="35" y="77"/>
                  </a:lnTo>
                  <a:lnTo>
                    <a:pt x="36" y="73"/>
                  </a:lnTo>
                  <a:lnTo>
                    <a:pt x="52" y="80"/>
                  </a:lnTo>
                  <a:lnTo>
                    <a:pt x="77" y="93"/>
                  </a:lnTo>
                  <a:lnTo>
                    <a:pt x="97" y="89"/>
                  </a:lnTo>
                  <a:lnTo>
                    <a:pt x="109" y="95"/>
                  </a:lnTo>
                  <a:lnTo>
                    <a:pt x="128" y="73"/>
                  </a:lnTo>
                  <a:lnTo>
                    <a:pt x="120" y="52"/>
                  </a:lnTo>
                </a:path>
              </a:pathLst>
            </a:custGeom>
            <a:solidFill>
              <a:schemeClr val="bg1">
                <a:lumMod val="65000"/>
              </a:schemeClr>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5" name="Freeform 177"/>
            <p:cNvSpPr>
              <a:spLocks/>
            </p:cNvSpPr>
            <p:nvPr/>
          </p:nvSpPr>
          <p:spPr bwMode="auto">
            <a:xfrm>
              <a:off x="6337363" y="3239163"/>
              <a:ext cx="781048" cy="869952"/>
            </a:xfrm>
            <a:custGeom>
              <a:avLst/>
              <a:gdLst/>
              <a:ahLst/>
              <a:cxnLst>
                <a:cxn ang="0">
                  <a:pos x="64" y="10"/>
                </a:cxn>
                <a:cxn ang="0">
                  <a:pos x="46" y="0"/>
                </a:cxn>
                <a:cxn ang="0">
                  <a:pos x="38" y="0"/>
                </a:cxn>
                <a:cxn ang="0">
                  <a:pos x="40" y="6"/>
                </a:cxn>
                <a:cxn ang="0">
                  <a:pos x="33" y="22"/>
                </a:cxn>
                <a:cxn ang="0">
                  <a:pos x="18" y="19"/>
                </a:cxn>
                <a:cxn ang="0">
                  <a:pos x="9" y="38"/>
                </a:cxn>
                <a:cxn ang="0">
                  <a:pos x="14" y="43"/>
                </a:cxn>
                <a:cxn ang="0">
                  <a:pos x="0" y="51"/>
                </a:cxn>
                <a:cxn ang="0">
                  <a:pos x="0" y="70"/>
                </a:cxn>
                <a:cxn ang="0">
                  <a:pos x="0" y="79"/>
                </a:cxn>
                <a:cxn ang="0">
                  <a:pos x="2" y="89"/>
                </a:cxn>
                <a:cxn ang="0">
                  <a:pos x="25" y="102"/>
                </a:cxn>
                <a:cxn ang="0">
                  <a:pos x="18" y="121"/>
                </a:cxn>
                <a:cxn ang="0">
                  <a:pos x="19" y="123"/>
                </a:cxn>
                <a:cxn ang="0">
                  <a:pos x="45" y="124"/>
                </a:cxn>
                <a:cxn ang="0">
                  <a:pos x="88" y="121"/>
                </a:cxn>
                <a:cxn ang="0">
                  <a:pos x="87" y="114"/>
                </a:cxn>
                <a:cxn ang="0">
                  <a:pos x="99" y="102"/>
                </a:cxn>
                <a:cxn ang="0">
                  <a:pos x="84" y="89"/>
                </a:cxn>
                <a:cxn ang="0">
                  <a:pos x="76" y="76"/>
                </a:cxn>
                <a:cxn ang="0">
                  <a:pos x="106" y="63"/>
                </a:cxn>
                <a:cxn ang="0">
                  <a:pos x="111" y="67"/>
                </a:cxn>
                <a:cxn ang="0">
                  <a:pos x="104" y="19"/>
                </a:cxn>
                <a:cxn ang="0">
                  <a:pos x="92" y="12"/>
                </a:cxn>
                <a:cxn ang="0">
                  <a:pos x="98" y="9"/>
                </a:cxn>
                <a:cxn ang="0">
                  <a:pos x="94" y="3"/>
                </a:cxn>
                <a:cxn ang="0">
                  <a:pos x="63" y="18"/>
                </a:cxn>
                <a:cxn ang="0">
                  <a:pos x="64" y="10"/>
                </a:cxn>
              </a:cxnLst>
              <a:rect l="0" t="0" r="r" b="b"/>
              <a:pathLst>
                <a:path w="111" h="124">
                  <a:moveTo>
                    <a:pt x="64" y="10"/>
                  </a:moveTo>
                  <a:lnTo>
                    <a:pt x="46" y="0"/>
                  </a:lnTo>
                  <a:lnTo>
                    <a:pt x="38" y="0"/>
                  </a:lnTo>
                  <a:lnTo>
                    <a:pt x="40" y="6"/>
                  </a:lnTo>
                  <a:lnTo>
                    <a:pt x="33" y="22"/>
                  </a:lnTo>
                  <a:lnTo>
                    <a:pt x="18" y="19"/>
                  </a:lnTo>
                  <a:lnTo>
                    <a:pt x="9" y="38"/>
                  </a:lnTo>
                  <a:lnTo>
                    <a:pt x="14" y="43"/>
                  </a:lnTo>
                  <a:lnTo>
                    <a:pt x="0" y="51"/>
                  </a:lnTo>
                  <a:lnTo>
                    <a:pt x="0" y="70"/>
                  </a:lnTo>
                  <a:lnTo>
                    <a:pt x="0" y="79"/>
                  </a:lnTo>
                  <a:lnTo>
                    <a:pt x="2" y="89"/>
                  </a:lnTo>
                  <a:lnTo>
                    <a:pt x="25" y="102"/>
                  </a:lnTo>
                  <a:lnTo>
                    <a:pt x="18" y="121"/>
                  </a:lnTo>
                  <a:lnTo>
                    <a:pt x="19" y="123"/>
                  </a:lnTo>
                  <a:lnTo>
                    <a:pt x="45" y="124"/>
                  </a:lnTo>
                  <a:lnTo>
                    <a:pt x="88" y="121"/>
                  </a:lnTo>
                  <a:lnTo>
                    <a:pt x="87" y="114"/>
                  </a:lnTo>
                  <a:lnTo>
                    <a:pt x="99" y="102"/>
                  </a:lnTo>
                  <a:lnTo>
                    <a:pt x="84" y="89"/>
                  </a:lnTo>
                  <a:lnTo>
                    <a:pt x="76" y="76"/>
                  </a:lnTo>
                  <a:lnTo>
                    <a:pt x="106" y="63"/>
                  </a:lnTo>
                  <a:lnTo>
                    <a:pt x="111" y="67"/>
                  </a:lnTo>
                  <a:lnTo>
                    <a:pt x="104" y="19"/>
                  </a:lnTo>
                  <a:lnTo>
                    <a:pt x="92" y="12"/>
                  </a:lnTo>
                  <a:lnTo>
                    <a:pt x="98" y="9"/>
                  </a:lnTo>
                  <a:lnTo>
                    <a:pt x="94" y="3"/>
                  </a:lnTo>
                  <a:lnTo>
                    <a:pt x="63" y="18"/>
                  </a:lnTo>
                  <a:lnTo>
                    <a:pt x="64" y="1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6" name="Freeform 178"/>
            <p:cNvSpPr>
              <a:spLocks/>
            </p:cNvSpPr>
            <p:nvPr/>
          </p:nvSpPr>
          <p:spPr bwMode="auto">
            <a:xfrm>
              <a:off x="6337363" y="3239163"/>
              <a:ext cx="781048" cy="869952"/>
            </a:xfrm>
            <a:custGeom>
              <a:avLst/>
              <a:gdLst/>
              <a:ahLst/>
              <a:cxnLst>
                <a:cxn ang="0">
                  <a:pos x="64" y="10"/>
                </a:cxn>
                <a:cxn ang="0">
                  <a:pos x="46" y="0"/>
                </a:cxn>
                <a:cxn ang="0">
                  <a:pos x="38" y="0"/>
                </a:cxn>
                <a:cxn ang="0">
                  <a:pos x="40" y="6"/>
                </a:cxn>
                <a:cxn ang="0">
                  <a:pos x="33" y="22"/>
                </a:cxn>
                <a:cxn ang="0">
                  <a:pos x="18" y="19"/>
                </a:cxn>
                <a:cxn ang="0">
                  <a:pos x="9" y="38"/>
                </a:cxn>
                <a:cxn ang="0">
                  <a:pos x="14" y="43"/>
                </a:cxn>
                <a:cxn ang="0">
                  <a:pos x="0" y="51"/>
                </a:cxn>
                <a:cxn ang="0">
                  <a:pos x="0" y="70"/>
                </a:cxn>
                <a:cxn ang="0">
                  <a:pos x="0" y="79"/>
                </a:cxn>
                <a:cxn ang="0">
                  <a:pos x="2" y="89"/>
                </a:cxn>
                <a:cxn ang="0">
                  <a:pos x="25" y="102"/>
                </a:cxn>
                <a:cxn ang="0">
                  <a:pos x="18" y="121"/>
                </a:cxn>
                <a:cxn ang="0">
                  <a:pos x="19" y="123"/>
                </a:cxn>
                <a:cxn ang="0">
                  <a:pos x="45" y="124"/>
                </a:cxn>
                <a:cxn ang="0">
                  <a:pos x="88" y="121"/>
                </a:cxn>
                <a:cxn ang="0">
                  <a:pos x="87" y="114"/>
                </a:cxn>
                <a:cxn ang="0">
                  <a:pos x="99" y="102"/>
                </a:cxn>
                <a:cxn ang="0">
                  <a:pos x="84" y="89"/>
                </a:cxn>
                <a:cxn ang="0">
                  <a:pos x="76" y="76"/>
                </a:cxn>
                <a:cxn ang="0">
                  <a:pos x="106" y="63"/>
                </a:cxn>
                <a:cxn ang="0">
                  <a:pos x="111" y="67"/>
                </a:cxn>
                <a:cxn ang="0">
                  <a:pos x="104" y="19"/>
                </a:cxn>
                <a:cxn ang="0">
                  <a:pos x="92" y="12"/>
                </a:cxn>
                <a:cxn ang="0">
                  <a:pos x="98" y="9"/>
                </a:cxn>
                <a:cxn ang="0">
                  <a:pos x="94" y="3"/>
                </a:cxn>
                <a:cxn ang="0">
                  <a:pos x="63" y="18"/>
                </a:cxn>
                <a:cxn ang="0">
                  <a:pos x="64" y="10"/>
                </a:cxn>
              </a:cxnLst>
              <a:rect l="0" t="0" r="r" b="b"/>
              <a:pathLst>
                <a:path w="111" h="124">
                  <a:moveTo>
                    <a:pt x="64" y="10"/>
                  </a:moveTo>
                  <a:lnTo>
                    <a:pt x="46" y="0"/>
                  </a:lnTo>
                  <a:lnTo>
                    <a:pt x="38" y="0"/>
                  </a:lnTo>
                  <a:lnTo>
                    <a:pt x="40" y="6"/>
                  </a:lnTo>
                  <a:lnTo>
                    <a:pt x="33" y="22"/>
                  </a:lnTo>
                  <a:lnTo>
                    <a:pt x="18" y="19"/>
                  </a:lnTo>
                  <a:lnTo>
                    <a:pt x="9" y="38"/>
                  </a:lnTo>
                  <a:lnTo>
                    <a:pt x="14" y="43"/>
                  </a:lnTo>
                  <a:lnTo>
                    <a:pt x="0" y="51"/>
                  </a:lnTo>
                  <a:lnTo>
                    <a:pt x="0" y="70"/>
                  </a:lnTo>
                  <a:lnTo>
                    <a:pt x="0" y="79"/>
                  </a:lnTo>
                  <a:lnTo>
                    <a:pt x="2" y="89"/>
                  </a:lnTo>
                  <a:lnTo>
                    <a:pt x="25" y="102"/>
                  </a:lnTo>
                  <a:lnTo>
                    <a:pt x="18" y="121"/>
                  </a:lnTo>
                  <a:lnTo>
                    <a:pt x="19" y="123"/>
                  </a:lnTo>
                  <a:lnTo>
                    <a:pt x="45" y="124"/>
                  </a:lnTo>
                  <a:lnTo>
                    <a:pt x="88" y="121"/>
                  </a:lnTo>
                  <a:lnTo>
                    <a:pt x="87" y="114"/>
                  </a:lnTo>
                  <a:lnTo>
                    <a:pt x="99" y="102"/>
                  </a:lnTo>
                  <a:lnTo>
                    <a:pt x="84" y="89"/>
                  </a:lnTo>
                  <a:lnTo>
                    <a:pt x="76" y="76"/>
                  </a:lnTo>
                  <a:lnTo>
                    <a:pt x="106" y="63"/>
                  </a:lnTo>
                  <a:lnTo>
                    <a:pt x="111" y="67"/>
                  </a:lnTo>
                  <a:lnTo>
                    <a:pt x="104" y="19"/>
                  </a:lnTo>
                  <a:lnTo>
                    <a:pt x="92" y="12"/>
                  </a:lnTo>
                  <a:lnTo>
                    <a:pt x="98" y="9"/>
                  </a:lnTo>
                  <a:lnTo>
                    <a:pt x="94" y="3"/>
                  </a:lnTo>
                  <a:lnTo>
                    <a:pt x="63" y="18"/>
                  </a:lnTo>
                  <a:lnTo>
                    <a:pt x="64" y="1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7" name="Freeform 179"/>
            <p:cNvSpPr>
              <a:spLocks/>
            </p:cNvSpPr>
            <p:nvPr/>
          </p:nvSpPr>
          <p:spPr bwMode="auto">
            <a:xfrm>
              <a:off x="6051615" y="3639215"/>
              <a:ext cx="285748" cy="228600"/>
            </a:xfrm>
            <a:custGeom>
              <a:avLst/>
              <a:gdLst/>
              <a:ahLst/>
              <a:cxnLst>
                <a:cxn ang="0">
                  <a:pos x="12" y="0"/>
                </a:cxn>
                <a:cxn ang="0">
                  <a:pos x="28" y="2"/>
                </a:cxn>
                <a:cxn ang="0">
                  <a:pos x="40" y="13"/>
                </a:cxn>
                <a:cxn ang="0">
                  <a:pos x="40" y="22"/>
                </a:cxn>
                <a:cxn ang="0">
                  <a:pos x="35" y="32"/>
                </a:cxn>
                <a:cxn ang="0">
                  <a:pos x="27" y="29"/>
                </a:cxn>
                <a:cxn ang="0">
                  <a:pos x="26" y="23"/>
                </a:cxn>
                <a:cxn ang="0">
                  <a:pos x="16" y="25"/>
                </a:cxn>
                <a:cxn ang="0">
                  <a:pos x="0" y="6"/>
                </a:cxn>
                <a:cxn ang="0">
                  <a:pos x="12" y="0"/>
                </a:cxn>
              </a:cxnLst>
              <a:rect l="0" t="0" r="r" b="b"/>
              <a:pathLst>
                <a:path w="40" h="32">
                  <a:moveTo>
                    <a:pt x="12" y="0"/>
                  </a:moveTo>
                  <a:lnTo>
                    <a:pt x="28" y="2"/>
                  </a:lnTo>
                  <a:lnTo>
                    <a:pt x="40" y="13"/>
                  </a:lnTo>
                  <a:lnTo>
                    <a:pt x="40" y="22"/>
                  </a:lnTo>
                  <a:lnTo>
                    <a:pt x="35" y="32"/>
                  </a:lnTo>
                  <a:lnTo>
                    <a:pt x="27" y="29"/>
                  </a:lnTo>
                  <a:lnTo>
                    <a:pt x="26" y="23"/>
                  </a:lnTo>
                  <a:lnTo>
                    <a:pt x="16" y="25"/>
                  </a:lnTo>
                  <a:lnTo>
                    <a:pt x="0" y="6"/>
                  </a:lnTo>
                  <a:lnTo>
                    <a:pt x="12" y="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8" name="Freeform 180"/>
            <p:cNvSpPr>
              <a:spLocks/>
            </p:cNvSpPr>
            <p:nvPr/>
          </p:nvSpPr>
          <p:spPr bwMode="auto">
            <a:xfrm>
              <a:off x="6051615" y="3639215"/>
              <a:ext cx="285748" cy="228600"/>
            </a:xfrm>
            <a:custGeom>
              <a:avLst/>
              <a:gdLst/>
              <a:ahLst/>
              <a:cxnLst>
                <a:cxn ang="0">
                  <a:pos x="12" y="0"/>
                </a:cxn>
                <a:cxn ang="0">
                  <a:pos x="28" y="2"/>
                </a:cxn>
                <a:cxn ang="0">
                  <a:pos x="40" y="13"/>
                </a:cxn>
                <a:cxn ang="0">
                  <a:pos x="40" y="22"/>
                </a:cxn>
                <a:cxn ang="0">
                  <a:pos x="35" y="32"/>
                </a:cxn>
                <a:cxn ang="0">
                  <a:pos x="27" y="29"/>
                </a:cxn>
                <a:cxn ang="0">
                  <a:pos x="26" y="23"/>
                </a:cxn>
                <a:cxn ang="0">
                  <a:pos x="16" y="25"/>
                </a:cxn>
                <a:cxn ang="0">
                  <a:pos x="0" y="6"/>
                </a:cxn>
                <a:cxn ang="0">
                  <a:pos x="12" y="0"/>
                </a:cxn>
              </a:cxnLst>
              <a:rect l="0" t="0" r="r" b="b"/>
              <a:pathLst>
                <a:path w="40" h="32">
                  <a:moveTo>
                    <a:pt x="12" y="0"/>
                  </a:moveTo>
                  <a:lnTo>
                    <a:pt x="28" y="2"/>
                  </a:lnTo>
                  <a:lnTo>
                    <a:pt x="40" y="13"/>
                  </a:lnTo>
                  <a:lnTo>
                    <a:pt x="40" y="22"/>
                  </a:lnTo>
                  <a:lnTo>
                    <a:pt x="35" y="32"/>
                  </a:lnTo>
                  <a:lnTo>
                    <a:pt x="27" y="29"/>
                  </a:lnTo>
                  <a:lnTo>
                    <a:pt x="26" y="23"/>
                  </a:lnTo>
                  <a:lnTo>
                    <a:pt x="16" y="25"/>
                  </a:lnTo>
                  <a:lnTo>
                    <a:pt x="0" y="6"/>
                  </a:lnTo>
                  <a:lnTo>
                    <a:pt x="12" y="0"/>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39" name="Freeform 181"/>
            <p:cNvSpPr>
              <a:spLocks/>
            </p:cNvSpPr>
            <p:nvPr/>
          </p:nvSpPr>
          <p:spPr bwMode="auto">
            <a:xfrm>
              <a:off x="6267515" y="1423063"/>
              <a:ext cx="2032000" cy="1447800"/>
            </a:xfrm>
            <a:custGeom>
              <a:avLst/>
              <a:gdLst/>
              <a:ahLst/>
              <a:cxnLst>
                <a:cxn ang="0">
                  <a:pos x="173" y="41"/>
                </a:cxn>
                <a:cxn ang="0">
                  <a:pos x="151" y="46"/>
                </a:cxn>
                <a:cxn ang="0">
                  <a:pos x="129" y="65"/>
                </a:cxn>
                <a:cxn ang="0">
                  <a:pos x="104" y="98"/>
                </a:cxn>
                <a:cxn ang="0">
                  <a:pos x="86" y="114"/>
                </a:cxn>
                <a:cxn ang="0">
                  <a:pos x="92" y="154"/>
                </a:cxn>
                <a:cxn ang="0">
                  <a:pos x="89" y="173"/>
                </a:cxn>
                <a:cxn ang="0">
                  <a:pos x="78" y="190"/>
                </a:cxn>
                <a:cxn ang="0">
                  <a:pos x="68" y="183"/>
                </a:cxn>
                <a:cxn ang="0">
                  <a:pos x="13" y="200"/>
                </a:cxn>
                <a:cxn ang="0">
                  <a:pos x="16" y="183"/>
                </a:cxn>
                <a:cxn ang="0">
                  <a:pos x="9" y="174"/>
                </a:cxn>
                <a:cxn ang="0">
                  <a:pos x="0" y="154"/>
                </a:cxn>
                <a:cxn ang="0">
                  <a:pos x="2" y="142"/>
                </a:cxn>
                <a:cxn ang="0">
                  <a:pos x="38" y="124"/>
                </a:cxn>
                <a:cxn ang="0">
                  <a:pos x="56" y="117"/>
                </a:cxn>
                <a:cxn ang="0">
                  <a:pos x="104" y="63"/>
                </a:cxn>
                <a:cxn ang="0">
                  <a:pos x="94" y="50"/>
                </a:cxn>
                <a:cxn ang="0">
                  <a:pos x="111" y="38"/>
                </a:cxn>
                <a:cxn ang="0">
                  <a:pos x="127" y="35"/>
                </a:cxn>
                <a:cxn ang="0">
                  <a:pos x="135" y="38"/>
                </a:cxn>
                <a:cxn ang="0">
                  <a:pos x="138" y="31"/>
                </a:cxn>
                <a:cxn ang="0">
                  <a:pos x="158" y="16"/>
                </a:cxn>
                <a:cxn ang="0">
                  <a:pos x="204" y="5"/>
                </a:cxn>
                <a:cxn ang="0">
                  <a:pos x="229" y="0"/>
                </a:cxn>
                <a:cxn ang="0">
                  <a:pos x="239" y="5"/>
                </a:cxn>
                <a:cxn ang="0">
                  <a:pos x="252" y="2"/>
                </a:cxn>
                <a:cxn ang="0">
                  <a:pos x="288" y="10"/>
                </a:cxn>
                <a:cxn ang="0">
                  <a:pos x="288" y="22"/>
                </a:cxn>
                <a:cxn ang="0">
                  <a:pos x="270" y="22"/>
                </a:cxn>
                <a:cxn ang="0">
                  <a:pos x="238" y="21"/>
                </a:cxn>
                <a:cxn ang="0">
                  <a:pos x="225" y="37"/>
                </a:cxn>
                <a:cxn ang="0">
                  <a:pos x="184" y="27"/>
                </a:cxn>
              </a:cxnLst>
              <a:rect l="0" t="0" r="r" b="b"/>
              <a:pathLst>
                <a:path w="288" h="205">
                  <a:moveTo>
                    <a:pt x="177" y="31"/>
                  </a:moveTo>
                  <a:lnTo>
                    <a:pt x="173" y="41"/>
                  </a:lnTo>
                  <a:lnTo>
                    <a:pt x="155" y="40"/>
                  </a:lnTo>
                  <a:lnTo>
                    <a:pt x="151" y="46"/>
                  </a:lnTo>
                  <a:lnTo>
                    <a:pt x="138" y="48"/>
                  </a:lnTo>
                  <a:lnTo>
                    <a:pt x="129" y="65"/>
                  </a:lnTo>
                  <a:lnTo>
                    <a:pt x="114" y="76"/>
                  </a:lnTo>
                  <a:lnTo>
                    <a:pt x="104" y="98"/>
                  </a:lnTo>
                  <a:lnTo>
                    <a:pt x="108" y="107"/>
                  </a:lnTo>
                  <a:lnTo>
                    <a:pt x="86" y="114"/>
                  </a:lnTo>
                  <a:lnTo>
                    <a:pt x="85" y="133"/>
                  </a:lnTo>
                  <a:lnTo>
                    <a:pt x="92" y="154"/>
                  </a:lnTo>
                  <a:lnTo>
                    <a:pt x="86" y="156"/>
                  </a:lnTo>
                  <a:lnTo>
                    <a:pt x="89" y="173"/>
                  </a:lnTo>
                  <a:lnTo>
                    <a:pt x="80" y="178"/>
                  </a:lnTo>
                  <a:lnTo>
                    <a:pt x="78" y="190"/>
                  </a:lnTo>
                  <a:lnTo>
                    <a:pt x="73" y="189"/>
                  </a:lnTo>
                  <a:lnTo>
                    <a:pt x="68" y="183"/>
                  </a:lnTo>
                  <a:lnTo>
                    <a:pt x="34" y="205"/>
                  </a:lnTo>
                  <a:lnTo>
                    <a:pt x="13" y="200"/>
                  </a:lnTo>
                  <a:lnTo>
                    <a:pt x="9" y="196"/>
                  </a:lnTo>
                  <a:lnTo>
                    <a:pt x="16" y="183"/>
                  </a:lnTo>
                  <a:lnTo>
                    <a:pt x="6" y="186"/>
                  </a:lnTo>
                  <a:lnTo>
                    <a:pt x="9" y="174"/>
                  </a:lnTo>
                  <a:lnTo>
                    <a:pt x="3" y="167"/>
                  </a:lnTo>
                  <a:lnTo>
                    <a:pt x="0" y="154"/>
                  </a:lnTo>
                  <a:lnTo>
                    <a:pt x="6" y="148"/>
                  </a:lnTo>
                  <a:lnTo>
                    <a:pt x="2" y="142"/>
                  </a:lnTo>
                  <a:lnTo>
                    <a:pt x="27" y="126"/>
                  </a:lnTo>
                  <a:lnTo>
                    <a:pt x="38" y="124"/>
                  </a:lnTo>
                  <a:lnTo>
                    <a:pt x="49" y="113"/>
                  </a:lnTo>
                  <a:lnTo>
                    <a:pt x="56" y="117"/>
                  </a:lnTo>
                  <a:lnTo>
                    <a:pt x="86" y="89"/>
                  </a:lnTo>
                  <a:lnTo>
                    <a:pt x="104" y="63"/>
                  </a:lnTo>
                  <a:lnTo>
                    <a:pt x="125" y="44"/>
                  </a:lnTo>
                  <a:lnTo>
                    <a:pt x="94" y="50"/>
                  </a:lnTo>
                  <a:lnTo>
                    <a:pt x="118" y="41"/>
                  </a:lnTo>
                  <a:lnTo>
                    <a:pt x="111" y="38"/>
                  </a:lnTo>
                  <a:lnTo>
                    <a:pt x="129" y="28"/>
                  </a:lnTo>
                  <a:lnTo>
                    <a:pt x="127" y="35"/>
                  </a:lnTo>
                  <a:lnTo>
                    <a:pt x="134" y="32"/>
                  </a:lnTo>
                  <a:lnTo>
                    <a:pt x="135" y="38"/>
                  </a:lnTo>
                  <a:lnTo>
                    <a:pt x="145" y="32"/>
                  </a:lnTo>
                  <a:lnTo>
                    <a:pt x="138" y="31"/>
                  </a:lnTo>
                  <a:lnTo>
                    <a:pt x="138" y="27"/>
                  </a:lnTo>
                  <a:lnTo>
                    <a:pt x="158" y="16"/>
                  </a:lnTo>
                  <a:lnTo>
                    <a:pt x="187" y="13"/>
                  </a:lnTo>
                  <a:lnTo>
                    <a:pt x="204" y="5"/>
                  </a:lnTo>
                  <a:lnTo>
                    <a:pt x="215" y="9"/>
                  </a:lnTo>
                  <a:lnTo>
                    <a:pt x="229" y="0"/>
                  </a:lnTo>
                  <a:lnTo>
                    <a:pt x="229" y="9"/>
                  </a:lnTo>
                  <a:lnTo>
                    <a:pt x="239" y="5"/>
                  </a:lnTo>
                  <a:lnTo>
                    <a:pt x="242" y="10"/>
                  </a:lnTo>
                  <a:lnTo>
                    <a:pt x="252" y="2"/>
                  </a:lnTo>
                  <a:lnTo>
                    <a:pt x="266" y="5"/>
                  </a:lnTo>
                  <a:lnTo>
                    <a:pt x="288" y="10"/>
                  </a:lnTo>
                  <a:lnTo>
                    <a:pt x="264" y="15"/>
                  </a:lnTo>
                  <a:lnTo>
                    <a:pt x="288" y="22"/>
                  </a:lnTo>
                  <a:lnTo>
                    <a:pt x="270" y="32"/>
                  </a:lnTo>
                  <a:lnTo>
                    <a:pt x="270" y="22"/>
                  </a:lnTo>
                  <a:lnTo>
                    <a:pt x="255" y="18"/>
                  </a:lnTo>
                  <a:lnTo>
                    <a:pt x="238" y="21"/>
                  </a:lnTo>
                  <a:lnTo>
                    <a:pt x="233" y="32"/>
                  </a:lnTo>
                  <a:lnTo>
                    <a:pt x="225" y="37"/>
                  </a:lnTo>
                  <a:lnTo>
                    <a:pt x="200" y="35"/>
                  </a:lnTo>
                  <a:lnTo>
                    <a:pt x="184" y="27"/>
                  </a:lnTo>
                  <a:lnTo>
                    <a:pt x="177" y="31"/>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0" name="Freeform 182"/>
            <p:cNvSpPr>
              <a:spLocks/>
            </p:cNvSpPr>
            <p:nvPr/>
          </p:nvSpPr>
          <p:spPr bwMode="auto">
            <a:xfrm>
              <a:off x="6267515" y="1423063"/>
              <a:ext cx="2032000" cy="1447800"/>
            </a:xfrm>
            <a:custGeom>
              <a:avLst/>
              <a:gdLst/>
              <a:ahLst/>
              <a:cxnLst>
                <a:cxn ang="0">
                  <a:pos x="173" y="41"/>
                </a:cxn>
                <a:cxn ang="0">
                  <a:pos x="151" y="46"/>
                </a:cxn>
                <a:cxn ang="0">
                  <a:pos x="129" y="65"/>
                </a:cxn>
                <a:cxn ang="0">
                  <a:pos x="104" y="98"/>
                </a:cxn>
                <a:cxn ang="0">
                  <a:pos x="86" y="114"/>
                </a:cxn>
                <a:cxn ang="0">
                  <a:pos x="92" y="154"/>
                </a:cxn>
                <a:cxn ang="0">
                  <a:pos x="89" y="173"/>
                </a:cxn>
                <a:cxn ang="0">
                  <a:pos x="78" y="190"/>
                </a:cxn>
                <a:cxn ang="0">
                  <a:pos x="68" y="183"/>
                </a:cxn>
                <a:cxn ang="0">
                  <a:pos x="13" y="200"/>
                </a:cxn>
                <a:cxn ang="0">
                  <a:pos x="16" y="183"/>
                </a:cxn>
                <a:cxn ang="0">
                  <a:pos x="9" y="174"/>
                </a:cxn>
                <a:cxn ang="0">
                  <a:pos x="0" y="154"/>
                </a:cxn>
                <a:cxn ang="0">
                  <a:pos x="2" y="142"/>
                </a:cxn>
                <a:cxn ang="0">
                  <a:pos x="38" y="124"/>
                </a:cxn>
                <a:cxn ang="0">
                  <a:pos x="56" y="117"/>
                </a:cxn>
                <a:cxn ang="0">
                  <a:pos x="104" y="63"/>
                </a:cxn>
                <a:cxn ang="0">
                  <a:pos x="94" y="50"/>
                </a:cxn>
                <a:cxn ang="0">
                  <a:pos x="111" y="38"/>
                </a:cxn>
                <a:cxn ang="0">
                  <a:pos x="127" y="35"/>
                </a:cxn>
                <a:cxn ang="0">
                  <a:pos x="135" y="38"/>
                </a:cxn>
                <a:cxn ang="0">
                  <a:pos x="138" y="31"/>
                </a:cxn>
                <a:cxn ang="0">
                  <a:pos x="158" y="16"/>
                </a:cxn>
                <a:cxn ang="0">
                  <a:pos x="204" y="5"/>
                </a:cxn>
                <a:cxn ang="0">
                  <a:pos x="229" y="0"/>
                </a:cxn>
                <a:cxn ang="0">
                  <a:pos x="239" y="5"/>
                </a:cxn>
                <a:cxn ang="0">
                  <a:pos x="252" y="2"/>
                </a:cxn>
                <a:cxn ang="0">
                  <a:pos x="288" y="10"/>
                </a:cxn>
                <a:cxn ang="0">
                  <a:pos x="288" y="22"/>
                </a:cxn>
                <a:cxn ang="0">
                  <a:pos x="270" y="22"/>
                </a:cxn>
                <a:cxn ang="0">
                  <a:pos x="238" y="21"/>
                </a:cxn>
                <a:cxn ang="0">
                  <a:pos x="225" y="37"/>
                </a:cxn>
                <a:cxn ang="0">
                  <a:pos x="184" y="27"/>
                </a:cxn>
              </a:cxnLst>
              <a:rect l="0" t="0" r="r" b="b"/>
              <a:pathLst>
                <a:path w="288" h="205">
                  <a:moveTo>
                    <a:pt x="177" y="31"/>
                  </a:moveTo>
                  <a:lnTo>
                    <a:pt x="173" y="41"/>
                  </a:lnTo>
                  <a:lnTo>
                    <a:pt x="155" y="40"/>
                  </a:lnTo>
                  <a:lnTo>
                    <a:pt x="151" y="46"/>
                  </a:lnTo>
                  <a:lnTo>
                    <a:pt x="138" y="48"/>
                  </a:lnTo>
                  <a:lnTo>
                    <a:pt x="129" y="65"/>
                  </a:lnTo>
                  <a:lnTo>
                    <a:pt x="114" y="76"/>
                  </a:lnTo>
                  <a:lnTo>
                    <a:pt x="104" y="98"/>
                  </a:lnTo>
                  <a:lnTo>
                    <a:pt x="108" y="107"/>
                  </a:lnTo>
                  <a:lnTo>
                    <a:pt x="86" y="114"/>
                  </a:lnTo>
                  <a:lnTo>
                    <a:pt x="85" y="133"/>
                  </a:lnTo>
                  <a:lnTo>
                    <a:pt x="92" y="154"/>
                  </a:lnTo>
                  <a:lnTo>
                    <a:pt x="86" y="156"/>
                  </a:lnTo>
                  <a:lnTo>
                    <a:pt x="89" y="173"/>
                  </a:lnTo>
                  <a:lnTo>
                    <a:pt x="80" y="178"/>
                  </a:lnTo>
                  <a:lnTo>
                    <a:pt x="78" y="190"/>
                  </a:lnTo>
                  <a:lnTo>
                    <a:pt x="73" y="189"/>
                  </a:lnTo>
                  <a:lnTo>
                    <a:pt x="68" y="183"/>
                  </a:lnTo>
                  <a:lnTo>
                    <a:pt x="34" y="205"/>
                  </a:lnTo>
                  <a:lnTo>
                    <a:pt x="13" y="200"/>
                  </a:lnTo>
                  <a:lnTo>
                    <a:pt x="9" y="196"/>
                  </a:lnTo>
                  <a:lnTo>
                    <a:pt x="16" y="183"/>
                  </a:lnTo>
                  <a:lnTo>
                    <a:pt x="6" y="186"/>
                  </a:lnTo>
                  <a:lnTo>
                    <a:pt x="9" y="174"/>
                  </a:lnTo>
                  <a:lnTo>
                    <a:pt x="3" y="167"/>
                  </a:lnTo>
                  <a:lnTo>
                    <a:pt x="0" y="154"/>
                  </a:lnTo>
                  <a:lnTo>
                    <a:pt x="6" y="148"/>
                  </a:lnTo>
                  <a:lnTo>
                    <a:pt x="2" y="142"/>
                  </a:lnTo>
                  <a:lnTo>
                    <a:pt x="27" y="126"/>
                  </a:lnTo>
                  <a:lnTo>
                    <a:pt x="38" y="124"/>
                  </a:lnTo>
                  <a:lnTo>
                    <a:pt x="49" y="113"/>
                  </a:lnTo>
                  <a:lnTo>
                    <a:pt x="56" y="117"/>
                  </a:lnTo>
                  <a:lnTo>
                    <a:pt x="86" y="89"/>
                  </a:lnTo>
                  <a:lnTo>
                    <a:pt x="104" y="63"/>
                  </a:lnTo>
                  <a:lnTo>
                    <a:pt x="125" y="44"/>
                  </a:lnTo>
                  <a:lnTo>
                    <a:pt x="94" y="50"/>
                  </a:lnTo>
                  <a:lnTo>
                    <a:pt x="118" y="41"/>
                  </a:lnTo>
                  <a:lnTo>
                    <a:pt x="111" y="38"/>
                  </a:lnTo>
                  <a:lnTo>
                    <a:pt x="129" y="28"/>
                  </a:lnTo>
                  <a:lnTo>
                    <a:pt x="127" y="35"/>
                  </a:lnTo>
                  <a:lnTo>
                    <a:pt x="134" y="32"/>
                  </a:lnTo>
                  <a:lnTo>
                    <a:pt x="135" y="38"/>
                  </a:lnTo>
                  <a:lnTo>
                    <a:pt x="145" y="32"/>
                  </a:lnTo>
                  <a:lnTo>
                    <a:pt x="138" y="31"/>
                  </a:lnTo>
                  <a:lnTo>
                    <a:pt x="138" y="27"/>
                  </a:lnTo>
                  <a:lnTo>
                    <a:pt x="158" y="16"/>
                  </a:lnTo>
                  <a:lnTo>
                    <a:pt x="187" y="13"/>
                  </a:lnTo>
                  <a:lnTo>
                    <a:pt x="204" y="5"/>
                  </a:lnTo>
                  <a:lnTo>
                    <a:pt x="215" y="9"/>
                  </a:lnTo>
                  <a:lnTo>
                    <a:pt x="229" y="0"/>
                  </a:lnTo>
                  <a:lnTo>
                    <a:pt x="229" y="9"/>
                  </a:lnTo>
                  <a:lnTo>
                    <a:pt x="239" y="5"/>
                  </a:lnTo>
                  <a:lnTo>
                    <a:pt x="242" y="10"/>
                  </a:lnTo>
                  <a:lnTo>
                    <a:pt x="252" y="2"/>
                  </a:lnTo>
                  <a:lnTo>
                    <a:pt x="266" y="5"/>
                  </a:lnTo>
                  <a:lnTo>
                    <a:pt x="288" y="10"/>
                  </a:lnTo>
                  <a:lnTo>
                    <a:pt x="264" y="15"/>
                  </a:lnTo>
                  <a:lnTo>
                    <a:pt x="288" y="22"/>
                  </a:lnTo>
                  <a:lnTo>
                    <a:pt x="270" y="32"/>
                  </a:lnTo>
                  <a:lnTo>
                    <a:pt x="270" y="22"/>
                  </a:lnTo>
                  <a:lnTo>
                    <a:pt x="255" y="18"/>
                  </a:lnTo>
                  <a:lnTo>
                    <a:pt x="238" y="21"/>
                  </a:lnTo>
                  <a:lnTo>
                    <a:pt x="233" y="32"/>
                  </a:lnTo>
                  <a:lnTo>
                    <a:pt x="225" y="37"/>
                  </a:lnTo>
                  <a:lnTo>
                    <a:pt x="200" y="35"/>
                  </a:lnTo>
                  <a:lnTo>
                    <a:pt x="184" y="27"/>
                  </a:lnTo>
                  <a:lnTo>
                    <a:pt x="177" y="31"/>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1" name="Freeform 183"/>
            <p:cNvSpPr>
              <a:spLocks/>
            </p:cNvSpPr>
            <p:nvPr/>
          </p:nvSpPr>
          <p:spPr bwMode="auto">
            <a:xfrm>
              <a:off x="6781863" y="1638963"/>
              <a:ext cx="1028700" cy="1530352"/>
            </a:xfrm>
            <a:custGeom>
              <a:avLst/>
              <a:gdLst/>
              <a:ahLst/>
              <a:cxnLst>
                <a:cxn ang="0">
                  <a:pos x="5" y="159"/>
                </a:cxn>
                <a:cxn ang="0">
                  <a:pos x="7" y="147"/>
                </a:cxn>
                <a:cxn ang="0">
                  <a:pos x="16" y="142"/>
                </a:cxn>
                <a:cxn ang="0">
                  <a:pos x="13" y="125"/>
                </a:cxn>
                <a:cxn ang="0">
                  <a:pos x="19" y="123"/>
                </a:cxn>
                <a:cxn ang="0">
                  <a:pos x="12" y="102"/>
                </a:cxn>
                <a:cxn ang="0">
                  <a:pos x="13" y="83"/>
                </a:cxn>
                <a:cxn ang="0">
                  <a:pos x="35" y="76"/>
                </a:cxn>
                <a:cxn ang="0">
                  <a:pos x="31" y="67"/>
                </a:cxn>
                <a:cxn ang="0">
                  <a:pos x="41" y="45"/>
                </a:cxn>
                <a:cxn ang="0">
                  <a:pos x="56" y="34"/>
                </a:cxn>
                <a:cxn ang="0">
                  <a:pos x="65" y="17"/>
                </a:cxn>
                <a:cxn ang="0">
                  <a:pos x="78" y="15"/>
                </a:cxn>
                <a:cxn ang="0">
                  <a:pos x="82" y="9"/>
                </a:cxn>
                <a:cxn ang="0">
                  <a:pos x="100" y="10"/>
                </a:cxn>
                <a:cxn ang="0">
                  <a:pos x="104" y="0"/>
                </a:cxn>
                <a:cxn ang="0">
                  <a:pos x="137" y="15"/>
                </a:cxn>
                <a:cxn ang="0">
                  <a:pos x="146" y="50"/>
                </a:cxn>
                <a:cxn ang="0">
                  <a:pos x="130" y="50"/>
                </a:cxn>
                <a:cxn ang="0">
                  <a:pos x="114" y="66"/>
                </a:cxn>
                <a:cxn ang="0">
                  <a:pos x="123" y="70"/>
                </a:cxn>
                <a:cxn ang="0">
                  <a:pos x="76" y="105"/>
                </a:cxn>
                <a:cxn ang="0">
                  <a:pos x="75" y="128"/>
                </a:cxn>
                <a:cxn ang="0">
                  <a:pos x="93" y="144"/>
                </a:cxn>
                <a:cxn ang="0">
                  <a:pos x="85" y="152"/>
                </a:cxn>
                <a:cxn ang="0">
                  <a:pos x="89" y="155"/>
                </a:cxn>
                <a:cxn ang="0">
                  <a:pos x="71" y="165"/>
                </a:cxn>
                <a:cxn ang="0">
                  <a:pos x="61" y="204"/>
                </a:cxn>
                <a:cxn ang="0">
                  <a:pos x="45" y="204"/>
                </a:cxn>
                <a:cxn ang="0">
                  <a:pos x="40" y="216"/>
                </a:cxn>
                <a:cxn ang="0">
                  <a:pos x="24" y="216"/>
                </a:cxn>
                <a:cxn ang="0">
                  <a:pos x="20" y="204"/>
                </a:cxn>
                <a:cxn ang="0">
                  <a:pos x="23" y="200"/>
                </a:cxn>
                <a:cxn ang="0">
                  <a:pos x="0" y="158"/>
                </a:cxn>
                <a:cxn ang="0">
                  <a:pos x="5" y="159"/>
                </a:cxn>
              </a:cxnLst>
              <a:rect l="0" t="0" r="r" b="b"/>
              <a:pathLst>
                <a:path w="146" h="216">
                  <a:moveTo>
                    <a:pt x="5" y="159"/>
                  </a:moveTo>
                  <a:lnTo>
                    <a:pt x="7" y="147"/>
                  </a:lnTo>
                  <a:lnTo>
                    <a:pt x="16" y="142"/>
                  </a:lnTo>
                  <a:lnTo>
                    <a:pt x="13" y="125"/>
                  </a:lnTo>
                  <a:lnTo>
                    <a:pt x="19" y="123"/>
                  </a:lnTo>
                  <a:lnTo>
                    <a:pt x="12" y="102"/>
                  </a:lnTo>
                  <a:lnTo>
                    <a:pt x="13" y="83"/>
                  </a:lnTo>
                  <a:lnTo>
                    <a:pt x="35" y="76"/>
                  </a:lnTo>
                  <a:lnTo>
                    <a:pt x="31" y="67"/>
                  </a:lnTo>
                  <a:lnTo>
                    <a:pt x="41" y="45"/>
                  </a:lnTo>
                  <a:lnTo>
                    <a:pt x="56" y="34"/>
                  </a:lnTo>
                  <a:lnTo>
                    <a:pt x="65" y="17"/>
                  </a:lnTo>
                  <a:lnTo>
                    <a:pt x="78" y="15"/>
                  </a:lnTo>
                  <a:lnTo>
                    <a:pt x="82" y="9"/>
                  </a:lnTo>
                  <a:lnTo>
                    <a:pt x="100" y="10"/>
                  </a:lnTo>
                  <a:lnTo>
                    <a:pt x="104" y="0"/>
                  </a:lnTo>
                  <a:lnTo>
                    <a:pt x="137" y="15"/>
                  </a:lnTo>
                  <a:lnTo>
                    <a:pt x="146" y="50"/>
                  </a:lnTo>
                  <a:lnTo>
                    <a:pt x="130" y="50"/>
                  </a:lnTo>
                  <a:lnTo>
                    <a:pt x="114" y="66"/>
                  </a:lnTo>
                  <a:lnTo>
                    <a:pt x="123" y="70"/>
                  </a:lnTo>
                  <a:lnTo>
                    <a:pt x="76" y="105"/>
                  </a:lnTo>
                  <a:lnTo>
                    <a:pt x="75" y="128"/>
                  </a:lnTo>
                  <a:lnTo>
                    <a:pt x="93" y="144"/>
                  </a:lnTo>
                  <a:lnTo>
                    <a:pt x="85" y="152"/>
                  </a:lnTo>
                  <a:lnTo>
                    <a:pt x="89" y="155"/>
                  </a:lnTo>
                  <a:lnTo>
                    <a:pt x="71" y="165"/>
                  </a:lnTo>
                  <a:lnTo>
                    <a:pt x="61" y="204"/>
                  </a:lnTo>
                  <a:lnTo>
                    <a:pt x="45" y="204"/>
                  </a:lnTo>
                  <a:lnTo>
                    <a:pt x="40" y="216"/>
                  </a:lnTo>
                  <a:lnTo>
                    <a:pt x="24" y="216"/>
                  </a:lnTo>
                  <a:lnTo>
                    <a:pt x="20" y="204"/>
                  </a:lnTo>
                  <a:lnTo>
                    <a:pt x="23" y="200"/>
                  </a:lnTo>
                  <a:lnTo>
                    <a:pt x="0" y="158"/>
                  </a:lnTo>
                  <a:lnTo>
                    <a:pt x="5" y="159"/>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2" name="Freeform 184"/>
            <p:cNvSpPr>
              <a:spLocks/>
            </p:cNvSpPr>
            <p:nvPr/>
          </p:nvSpPr>
          <p:spPr bwMode="auto">
            <a:xfrm>
              <a:off x="6781863" y="1638963"/>
              <a:ext cx="1028700" cy="1530352"/>
            </a:xfrm>
            <a:custGeom>
              <a:avLst/>
              <a:gdLst/>
              <a:ahLst/>
              <a:cxnLst>
                <a:cxn ang="0">
                  <a:pos x="5" y="159"/>
                </a:cxn>
                <a:cxn ang="0">
                  <a:pos x="7" y="147"/>
                </a:cxn>
                <a:cxn ang="0">
                  <a:pos x="16" y="142"/>
                </a:cxn>
                <a:cxn ang="0">
                  <a:pos x="13" y="125"/>
                </a:cxn>
                <a:cxn ang="0">
                  <a:pos x="19" y="123"/>
                </a:cxn>
                <a:cxn ang="0">
                  <a:pos x="12" y="102"/>
                </a:cxn>
                <a:cxn ang="0">
                  <a:pos x="13" y="83"/>
                </a:cxn>
                <a:cxn ang="0">
                  <a:pos x="35" y="76"/>
                </a:cxn>
                <a:cxn ang="0">
                  <a:pos x="31" y="67"/>
                </a:cxn>
                <a:cxn ang="0">
                  <a:pos x="41" y="45"/>
                </a:cxn>
                <a:cxn ang="0">
                  <a:pos x="56" y="34"/>
                </a:cxn>
                <a:cxn ang="0">
                  <a:pos x="65" y="17"/>
                </a:cxn>
                <a:cxn ang="0">
                  <a:pos x="78" y="15"/>
                </a:cxn>
                <a:cxn ang="0">
                  <a:pos x="82" y="9"/>
                </a:cxn>
                <a:cxn ang="0">
                  <a:pos x="100" y="10"/>
                </a:cxn>
                <a:cxn ang="0">
                  <a:pos x="104" y="0"/>
                </a:cxn>
                <a:cxn ang="0">
                  <a:pos x="137" y="15"/>
                </a:cxn>
                <a:cxn ang="0">
                  <a:pos x="146" y="50"/>
                </a:cxn>
                <a:cxn ang="0">
                  <a:pos x="130" y="50"/>
                </a:cxn>
                <a:cxn ang="0">
                  <a:pos x="114" y="66"/>
                </a:cxn>
                <a:cxn ang="0">
                  <a:pos x="123" y="70"/>
                </a:cxn>
                <a:cxn ang="0">
                  <a:pos x="76" y="105"/>
                </a:cxn>
                <a:cxn ang="0">
                  <a:pos x="75" y="128"/>
                </a:cxn>
                <a:cxn ang="0">
                  <a:pos x="93" y="144"/>
                </a:cxn>
                <a:cxn ang="0">
                  <a:pos x="85" y="152"/>
                </a:cxn>
                <a:cxn ang="0">
                  <a:pos x="89" y="155"/>
                </a:cxn>
                <a:cxn ang="0">
                  <a:pos x="71" y="165"/>
                </a:cxn>
                <a:cxn ang="0">
                  <a:pos x="61" y="204"/>
                </a:cxn>
                <a:cxn ang="0">
                  <a:pos x="45" y="204"/>
                </a:cxn>
                <a:cxn ang="0">
                  <a:pos x="40" y="216"/>
                </a:cxn>
                <a:cxn ang="0">
                  <a:pos x="24" y="216"/>
                </a:cxn>
                <a:cxn ang="0">
                  <a:pos x="20" y="204"/>
                </a:cxn>
                <a:cxn ang="0">
                  <a:pos x="23" y="200"/>
                </a:cxn>
                <a:cxn ang="0">
                  <a:pos x="0" y="158"/>
                </a:cxn>
                <a:cxn ang="0">
                  <a:pos x="5" y="159"/>
                </a:cxn>
              </a:cxnLst>
              <a:rect l="0" t="0" r="r" b="b"/>
              <a:pathLst>
                <a:path w="146" h="216">
                  <a:moveTo>
                    <a:pt x="5" y="159"/>
                  </a:moveTo>
                  <a:lnTo>
                    <a:pt x="7" y="147"/>
                  </a:lnTo>
                  <a:lnTo>
                    <a:pt x="16" y="142"/>
                  </a:lnTo>
                  <a:lnTo>
                    <a:pt x="13" y="125"/>
                  </a:lnTo>
                  <a:lnTo>
                    <a:pt x="19" y="123"/>
                  </a:lnTo>
                  <a:lnTo>
                    <a:pt x="12" y="102"/>
                  </a:lnTo>
                  <a:lnTo>
                    <a:pt x="13" y="83"/>
                  </a:lnTo>
                  <a:lnTo>
                    <a:pt x="35" y="76"/>
                  </a:lnTo>
                  <a:lnTo>
                    <a:pt x="31" y="67"/>
                  </a:lnTo>
                  <a:lnTo>
                    <a:pt x="41" y="45"/>
                  </a:lnTo>
                  <a:lnTo>
                    <a:pt x="56" y="34"/>
                  </a:lnTo>
                  <a:lnTo>
                    <a:pt x="65" y="17"/>
                  </a:lnTo>
                  <a:lnTo>
                    <a:pt x="78" y="15"/>
                  </a:lnTo>
                  <a:lnTo>
                    <a:pt x="82" y="9"/>
                  </a:lnTo>
                  <a:lnTo>
                    <a:pt x="100" y="10"/>
                  </a:lnTo>
                  <a:lnTo>
                    <a:pt x="104" y="0"/>
                  </a:lnTo>
                  <a:lnTo>
                    <a:pt x="137" y="15"/>
                  </a:lnTo>
                  <a:lnTo>
                    <a:pt x="146" y="50"/>
                  </a:lnTo>
                  <a:lnTo>
                    <a:pt x="130" y="50"/>
                  </a:lnTo>
                  <a:lnTo>
                    <a:pt x="114" y="66"/>
                  </a:lnTo>
                  <a:lnTo>
                    <a:pt x="123" y="70"/>
                  </a:lnTo>
                  <a:lnTo>
                    <a:pt x="76" y="105"/>
                  </a:lnTo>
                  <a:lnTo>
                    <a:pt x="75" y="128"/>
                  </a:lnTo>
                  <a:lnTo>
                    <a:pt x="93" y="144"/>
                  </a:lnTo>
                  <a:lnTo>
                    <a:pt x="85" y="152"/>
                  </a:lnTo>
                  <a:lnTo>
                    <a:pt x="89" y="155"/>
                  </a:lnTo>
                  <a:lnTo>
                    <a:pt x="71" y="165"/>
                  </a:lnTo>
                  <a:lnTo>
                    <a:pt x="61" y="204"/>
                  </a:lnTo>
                  <a:lnTo>
                    <a:pt x="45" y="204"/>
                  </a:lnTo>
                  <a:lnTo>
                    <a:pt x="40" y="216"/>
                  </a:lnTo>
                  <a:lnTo>
                    <a:pt x="24" y="216"/>
                  </a:lnTo>
                  <a:lnTo>
                    <a:pt x="20" y="204"/>
                  </a:lnTo>
                  <a:lnTo>
                    <a:pt x="23" y="200"/>
                  </a:lnTo>
                  <a:lnTo>
                    <a:pt x="0" y="158"/>
                  </a:lnTo>
                  <a:lnTo>
                    <a:pt x="5" y="159"/>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3" name="Freeform 185"/>
            <p:cNvSpPr>
              <a:spLocks/>
            </p:cNvSpPr>
            <p:nvPr/>
          </p:nvSpPr>
          <p:spPr bwMode="auto">
            <a:xfrm>
              <a:off x="7518463" y="1556415"/>
              <a:ext cx="939800" cy="1085852"/>
            </a:xfrm>
            <a:custGeom>
              <a:avLst/>
              <a:gdLst/>
              <a:ahLst/>
              <a:cxnLst>
                <a:cxn ang="0">
                  <a:pos x="93" y="14"/>
                </a:cxn>
                <a:cxn ang="0">
                  <a:pos x="89" y="16"/>
                </a:cxn>
                <a:cxn ang="0">
                  <a:pos x="90" y="25"/>
                </a:cxn>
                <a:cxn ang="0">
                  <a:pos x="106" y="33"/>
                </a:cxn>
                <a:cxn ang="0">
                  <a:pos x="100" y="44"/>
                </a:cxn>
                <a:cxn ang="0">
                  <a:pos x="111" y="60"/>
                </a:cxn>
                <a:cxn ang="0">
                  <a:pos x="110" y="76"/>
                </a:cxn>
                <a:cxn ang="0">
                  <a:pos x="121" y="87"/>
                </a:cxn>
                <a:cxn ang="0">
                  <a:pos x="118" y="95"/>
                </a:cxn>
                <a:cxn ang="0">
                  <a:pos x="134" y="111"/>
                </a:cxn>
                <a:cxn ang="0">
                  <a:pos x="94" y="146"/>
                </a:cxn>
                <a:cxn ang="0">
                  <a:pos x="45" y="155"/>
                </a:cxn>
                <a:cxn ang="0">
                  <a:pos x="19" y="143"/>
                </a:cxn>
                <a:cxn ang="0">
                  <a:pos x="21" y="130"/>
                </a:cxn>
                <a:cxn ang="0">
                  <a:pos x="14" y="115"/>
                </a:cxn>
                <a:cxn ang="0">
                  <a:pos x="19" y="106"/>
                </a:cxn>
                <a:cxn ang="0">
                  <a:pos x="59" y="76"/>
                </a:cxn>
                <a:cxn ang="0">
                  <a:pos x="58" y="67"/>
                </a:cxn>
                <a:cxn ang="0">
                  <a:pos x="49" y="63"/>
                </a:cxn>
                <a:cxn ang="0">
                  <a:pos x="42" y="63"/>
                </a:cxn>
                <a:cxn ang="0">
                  <a:pos x="33" y="28"/>
                </a:cxn>
                <a:cxn ang="0">
                  <a:pos x="0" y="13"/>
                </a:cxn>
                <a:cxn ang="0">
                  <a:pos x="7" y="9"/>
                </a:cxn>
                <a:cxn ang="0">
                  <a:pos x="23" y="17"/>
                </a:cxn>
                <a:cxn ang="0">
                  <a:pos x="48" y="19"/>
                </a:cxn>
                <a:cxn ang="0">
                  <a:pos x="56" y="14"/>
                </a:cxn>
                <a:cxn ang="0">
                  <a:pos x="61" y="3"/>
                </a:cxn>
                <a:cxn ang="0">
                  <a:pos x="78" y="0"/>
                </a:cxn>
                <a:cxn ang="0">
                  <a:pos x="93" y="4"/>
                </a:cxn>
                <a:cxn ang="0">
                  <a:pos x="93" y="14"/>
                </a:cxn>
              </a:cxnLst>
              <a:rect l="0" t="0" r="r" b="b"/>
              <a:pathLst>
                <a:path w="134" h="155">
                  <a:moveTo>
                    <a:pt x="93" y="14"/>
                  </a:moveTo>
                  <a:lnTo>
                    <a:pt x="89" y="16"/>
                  </a:lnTo>
                  <a:lnTo>
                    <a:pt x="90" y="25"/>
                  </a:lnTo>
                  <a:lnTo>
                    <a:pt x="106" y="33"/>
                  </a:lnTo>
                  <a:lnTo>
                    <a:pt x="100" y="44"/>
                  </a:lnTo>
                  <a:lnTo>
                    <a:pt x="111" y="60"/>
                  </a:lnTo>
                  <a:lnTo>
                    <a:pt x="110" y="76"/>
                  </a:lnTo>
                  <a:lnTo>
                    <a:pt x="121" y="87"/>
                  </a:lnTo>
                  <a:lnTo>
                    <a:pt x="118" y="95"/>
                  </a:lnTo>
                  <a:lnTo>
                    <a:pt x="134" y="111"/>
                  </a:lnTo>
                  <a:lnTo>
                    <a:pt x="94" y="146"/>
                  </a:lnTo>
                  <a:lnTo>
                    <a:pt x="45" y="155"/>
                  </a:lnTo>
                  <a:lnTo>
                    <a:pt x="19" y="143"/>
                  </a:lnTo>
                  <a:lnTo>
                    <a:pt x="21" y="130"/>
                  </a:lnTo>
                  <a:lnTo>
                    <a:pt x="14" y="115"/>
                  </a:lnTo>
                  <a:lnTo>
                    <a:pt x="19" y="106"/>
                  </a:lnTo>
                  <a:lnTo>
                    <a:pt x="59" y="76"/>
                  </a:lnTo>
                  <a:lnTo>
                    <a:pt x="58" y="67"/>
                  </a:lnTo>
                  <a:lnTo>
                    <a:pt x="49" y="63"/>
                  </a:lnTo>
                  <a:lnTo>
                    <a:pt x="42" y="63"/>
                  </a:lnTo>
                  <a:lnTo>
                    <a:pt x="33" y="28"/>
                  </a:lnTo>
                  <a:lnTo>
                    <a:pt x="0" y="13"/>
                  </a:lnTo>
                  <a:lnTo>
                    <a:pt x="7" y="9"/>
                  </a:lnTo>
                  <a:lnTo>
                    <a:pt x="23" y="17"/>
                  </a:lnTo>
                  <a:lnTo>
                    <a:pt x="48" y="19"/>
                  </a:lnTo>
                  <a:lnTo>
                    <a:pt x="56" y="14"/>
                  </a:lnTo>
                  <a:lnTo>
                    <a:pt x="61" y="3"/>
                  </a:lnTo>
                  <a:lnTo>
                    <a:pt x="78" y="0"/>
                  </a:lnTo>
                  <a:lnTo>
                    <a:pt x="93" y="4"/>
                  </a:lnTo>
                  <a:lnTo>
                    <a:pt x="93" y="14"/>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4" name="Freeform 186"/>
            <p:cNvSpPr>
              <a:spLocks/>
            </p:cNvSpPr>
            <p:nvPr/>
          </p:nvSpPr>
          <p:spPr bwMode="auto">
            <a:xfrm>
              <a:off x="7518463" y="1556415"/>
              <a:ext cx="939800" cy="1085852"/>
            </a:xfrm>
            <a:custGeom>
              <a:avLst/>
              <a:gdLst/>
              <a:ahLst/>
              <a:cxnLst>
                <a:cxn ang="0">
                  <a:pos x="93" y="14"/>
                </a:cxn>
                <a:cxn ang="0">
                  <a:pos x="89" y="16"/>
                </a:cxn>
                <a:cxn ang="0">
                  <a:pos x="90" y="25"/>
                </a:cxn>
                <a:cxn ang="0">
                  <a:pos x="106" y="33"/>
                </a:cxn>
                <a:cxn ang="0">
                  <a:pos x="100" y="44"/>
                </a:cxn>
                <a:cxn ang="0">
                  <a:pos x="111" y="60"/>
                </a:cxn>
                <a:cxn ang="0">
                  <a:pos x="110" y="76"/>
                </a:cxn>
                <a:cxn ang="0">
                  <a:pos x="121" y="87"/>
                </a:cxn>
                <a:cxn ang="0">
                  <a:pos x="118" y="95"/>
                </a:cxn>
                <a:cxn ang="0">
                  <a:pos x="134" y="111"/>
                </a:cxn>
                <a:cxn ang="0">
                  <a:pos x="94" y="146"/>
                </a:cxn>
                <a:cxn ang="0">
                  <a:pos x="45" y="155"/>
                </a:cxn>
                <a:cxn ang="0">
                  <a:pos x="19" y="143"/>
                </a:cxn>
                <a:cxn ang="0">
                  <a:pos x="21" y="130"/>
                </a:cxn>
                <a:cxn ang="0">
                  <a:pos x="14" y="115"/>
                </a:cxn>
                <a:cxn ang="0">
                  <a:pos x="19" y="106"/>
                </a:cxn>
                <a:cxn ang="0">
                  <a:pos x="59" y="76"/>
                </a:cxn>
                <a:cxn ang="0">
                  <a:pos x="58" y="67"/>
                </a:cxn>
                <a:cxn ang="0">
                  <a:pos x="49" y="63"/>
                </a:cxn>
                <a:cxn ang="0">
                  <a:pos x="42" y="63"/>
                </a:cxn>
                <a:cxn ang="0">
                  <a:pos x="33" y="28"/>
                </a:cxn>
                <a:cxn ang="0">
                  <a:pos x="0" y="13"/>
                </a:cxn>
                <a:cxn ang="0">
                  <a:pos x="7" y="9"/>
                </a:cxn>
                <a:cxn ang="0">
                  <a:pos x="23" y="17"/>
                </a:cxn>
                <a:cxn ang="0">
                  <a:pos x="48" y="19"/>
                </a:cxn>
                <a:cxn ang="0">
                  <a:pos x="56" y="14"/>
                </a:cxn>
                <a:cxn ang="0">
                  <a:pos x="61" y="3"/>
                </a:cxn>
                <a:cxn ang="0">
                  <a:pos x="78" y="0"/>
                </a:cxn>
                <a:cxn ang="0">
                  <a:pos x="93" y="4"/>
                </a:cxn>
                <a:cxn ang="0">
                  <a:pos x="93" y="14"/>
                </a:cxn>
              </a:cxnLst>
              <a:rect l="0" t="0" r="r" b="b"/>
              <a:pathLst>
                <a:path w="134" h="155">
                  <a:moveTo>
                    <a:pt x="93" y="14"/>
                  </a:moveTo>
                  <a:lnTo>
                    <a:pt x="89" y="16"/>
                  </a:lnTo>
                  <a:lnTo>
                    <a:pt x="90" y="25"/>
                  </a:lnTo>
                  <a:lnTo>
                    <a:pt x="106" y="33"/>
                  </a:lnTo>
                  <a:lnTo>
                    <a:pt x="100" y="44"/>
                  </a:lnTo>
                  <a:lnTo>
                    <a:pt x="111" y="60"/>
                  </a:lnTo>
                  <a:lnTo>
                    <a:pt x="110" y="76"/>
                  </a:lnTo>
                  <a:lnTo>
                    <a:pt x="121" y="87"/>
                  </a:lnTo>
                  <a:lnTo>
                    <a:pt x="118" y="95"/>
                  </a:lnTo>
                  <a:lnTo>
                    <a:pt x="134" y="111"/>
                  </a:lnTo>
                  <a:lnTo>
                    <a:pt x="94" y="146"/>
                  </a:lnTo>
                  <a:lnTo>
                    <a:pt x="45" y="155"/>
                  </a:lnTo>
                  <a:lnTo>
                    <a:pt x="19" y="143"/>
                  </a:lnTo>
                  <a:lnTo>
                    <a:pt x="21" y="130"/>
                  </a:lnTo>
                  <a:lnTo>
                    <a:pt x="14" y="115"/>
                  </a:lnTo>
                  <a:lnTo>
                    <a:pt x="19" y="106"/>
                  </a:lnTo>
                  <a:lnTo>
                    <a:pt x="59" y="76"/>
                  </a:lnTo>
                  <a:lnTo>
                    <a:pt x="58" y="67"/>
                  </a:lnTo>
                  <a:lnTo>
                    <a:pt x="49" y="63"/>
                  </a:lnTo>
                  <a:lnTo>
                    <a:pt x="42" y="63"/>
                  </a:lnTo>
                  <a:lnTo>
                    <a:pt x="33" y="28"/>
                  </a:lnTo>
                  <a:lnTo>
                    <a:pt x="0" y="13"/>
                  </a:lnTo>
                  <a:lnTo>
                    <a:pt x="7" y="9"/>
                  </a:lnTo>
                  <a:lnTo>
                    <a:pt x="23" y="17"/>
                  </a:lnTo>
                  <a:lnTo>
                    <a:pt x="48" y="19"/>
                  </a:lnTo>
                  <a:lnTo>
                    <a:pt x="56" y="14"/>
                  </a:lnTo>
                  <a:lnTo>
                    <a:pt x="61" y="3"/>
                  </a:lnTo>
                  <a:lnTo>
                    <a:pt x="78" y="0"/>
                  </a:lnTo>
                  <a:lnTo>
                    <a:pt x="93" y="4"/>
                  </a:lnTo>
                  <a:lnTo>
                    <a:pt x="93" y="14"/>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5" name="Freeform 237"/>
            <p:cNvSpPr>
              <a:spLocks/>
            </p:cNvSpPr>
            <p:nvPr/>
          </p:nvSpPr>
          <p:spPr bwMode="auto">
            <a:xfrm>
              <a:off x="6654863" y="4109115"/>
              <a:ext cx="19048" cy="69852"/>
            </a:xfrm>
            <a:custGeom>
              <a:avLst/>
              <a:gdLst/>
              <a:ahLst/>
              <a:cxnLst>
                <a:cxn ang="0">
                  <a:pos x="0" y="0"/>
                </a:cxn>
                <a:cxn ang="0">
                  <a:pos x="4" y="10"/>
                </a:cxn>
                <a:cxn ang="0">
                  <a:pos x="4" y="6"/>
                </a:cxn>
                <a:cxn ang="0">
                  <a:pos x="1" y="2"/>
                </a:cxn>
                <a:cxn ang="0">
                  <a:pos x="0" y="0"/>
                </a:cxn>
              </a:cxnLst>
              <a:rect l="0" t="0" r="r" b="b"/>
              <a:pathLst>
                <a:path w="4" h="10">
                  <a:moveTo>
                    <a:pt x="0" y="0"/>
                  </a:moveTo>
                  <a:lnTo>
                    <a:pt x="4" y="10"/>
                  </a:lnTo>
                  <a:lnTo>
                    <a:pt x="4" y="6"/>
                  </a:lnTo>
                  <a:lnTo>
                    <a:pt x="1" y="2"/>
                  </a:lnTo>
                  <a:lnTo>
                    <a:pt x="0" y="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6" name="Freeform 238"/>
            <p:cNvSpPr>
              <a:spLocks/>
            </p:cNvSpPr>
            <p:nvPr/>
          </p:nvSpPr>
          <p:spPr bwMode="auto">
            <a:xfrm>
              <a:off x="6654863" y="4109115"/>
              <a:ext cx="19048" cy="69852"/>
            </a:xfrm>
            <a:custGeom>
              <a:avLst/>
              <a:gdLst/>
              <a:ahLst/>
              <a:cxnLst>
                <a:cxn ang="0">
                  <a:pos x="0" y="0"/>
                </a:cxn>
                <a:cxn ang="0">
                  <a:pos x="4" y="10"/>
                </a:cxn>
                <a:cxn ang="0">
                  <a:pos x="4" y="6"/>
                </a:cxn>
                <a:cxn ang="0">
                  <a:pos x="1" y="2"/>
                </a:cxn>
                <a:cxn ang="0">
                  <a:pos x="0" y="0"/>
                </a:cxn>
              </a:cxnLst>
              <a:rect l="0" t="0" r="r" b="b"/>
              <a:pathLst>
                <a:path w="4" h="10">
                  <a:moveTo>
                    <a:pt x="0" y="0"/>
                  </a:moveTo>
                  <a:lnTo>
                    <a:pt x="4" y="10"/>
                  </a:lnTo>
                  <a:lnTo>
                    <a:pt x="4" y="6"/>
                  </a:lnTo>
                  <a:lnTo>
                    <a:pt x="1" y="2"/>
                  </a:lnTo>
                  <a:lnTo>
                    <a:pt x="0" y="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7" name="Freeform 239"/>
            <p:cNvSpPr>
              <a:spLocks/>
            </p:cNvSpPr>
            <p:nvPr/>
          </p:nvSpPr>
          <p:spPr bwMode="auto">
            <a:xfrm>
              <a:off x="7810563" y="3531263"/>
              <a:ext cx="1657348" cy="977900"/>
            </a:xfrm>
            <a:custGeom>
              <a:avLst/>
              <a:gdLst/>
              <a:ahLst/>
              <a:cxnLst>
                <a:cxn ang="0">
                  <a:pos x="87" y="115"/>
                </a:cxn>
                <a:cxn ang="0">
                  <a:pos x="89" y="121"/>
                </a:cxn>
                <a:cxn ang="0">
                  <a:pos x="105" y="121"/>
                </a:cxn>
                <a:cxn ang="0">
                  <a:pos x="104" y="115"/>
                </a:cxn>
                <a:cxn ang="0">
                  <a:pos x="111" y="112"/>
                </a:cxn>
                <a:cxn ang="0">
                  <a:pos x="119" y="99"/>
                </a:cxn>
                <a:cxn ang="0">
                  <a:pos x="135" y="99"/>
                </a:cxn>
                <a:cxn ang="0">
                  <a:pos x="134" y="105"/>
                </a:cxn>
                <a:cxn ang="0">
                  <a:pos x="159" y="112"/>
                </a:cxn>
                <a:cxn ang="0">
                  <a:pos x="145" y="121"/>
                </a:cxn>
                <a:cxn ang="0">
                  <a:pos x="157" y="129"/>
                </a:cxn>
                <a:cxn ang="0">
                  <a:pos x="157" y="134"/>
                </a:cxn>
                <a:cxn ang="0">
                  <a:pos x="162" y="139"/>
                </a:cxn>
                <a:cxn ang="0">
                  <a:pos x="186" y="126"/>
                </a:cxn>
                <a:cxn ang="0">
                  <a:pos x="197" y="126"/>
                </a:cxn>
                <a:cxn ang="0">
                  <a:pos x="197" y="123"/>
                </a:cxn>
                <a:cxn ang="0">
                  <a:pos x="184" y="123"/>
                </a:cxn>
                <a:cxn ang="0">
                  <a:pos x="169" y="112"/>
                </a:cxn>
                <a:cxn ang="0">
                  <a:pos x="207" y="92"/>
                </a:cxn>
                <a:cxn ang="0">
                  <a:pos x="215" y="92"/>
                </a:cxn>
                <a:cxn ang="0">
                  <a:pos x="215" y="82"/>
                </a:cxn>
                <a:cxn ang="0">
                  <a:pos x="222" y="77"/>
                </a:cxn>
                <a:cxn ang="0">
                  <a:pos x="233" y="77"/>
                </a:cxn>
                <a:cxn ang="0">
                  <a:pos x="231" y="61"/>
                </a:cxn>
                <a:cxn ang="0">
                  <a:pos x="235" y="61"/>
                </a:cxn>
                <a:cxn ang="0">
                  <a:pos x="231" y="58"/>
                </a:cxn>
                <a:cxn ang="0">
                  <a:pos x="235" y="48"/>
                </a:cxn>
                <a:cxn ang="0">
                  <a:pos x="207" y="41"/>
                </a:cxn>
                <a:cxn ang="0">
                  <a:pos x="197" y="32"/>
                </a:cxn>
                <a:cxn ang="0">
                  <a:pos x="173" y="32"/>
                </a:cxn>
                <a:cxn ang="0">
                  <a:pos x="164" y="19"/>
                </a:cxn>
                <a:cxn ang="0">
                  <a:pos x="153" y="18"/>
                </a:cxn>
                <a:cxn ang="0">
                  <a:pos x="155" y="10"/>
                </a:cxn>
                <a:cxn ang="0">
                  <a:pos x="145" y="0"/>
                </a:cxn>
                <a:cxn ang="0">
                  <a:pos x="121" y="4"/>
                </a:cxn>
                <a:cxn ang="0">
                  <a:pos x="111" y="6"/>
                </a:cxn>
                <a:cxn ang="0">
                  <a:pos x="104" y="18"/>
                </a:cxn>
                <a:cxn ang="0">
                  <a:pos x="86" y="13"/>
                </a:cxn>
                <a:cxn ang="0">
                  <a:pos x="69" y="16"/>
                </a:cxn>
                <a:cxn ang="0">
                  <a:pos x="45" y="7"/>
                </a:cxn>
                <a:cxn ang="0">
                  <a:pos x="15" y="13"/>
                </a:cxn>
                <a:cxn ang="0">
                  <a:pos x="23" y="34"/>
                </a:cxn>
                <a:cxn ang="0">
                  <a:pos x="4" y="56"/>
                </a:cxn>
                <a:cxn ang="0">
                  <a:pos x="0" y="67"/>
                </a:cxn>
                <a:cxn ang="0">
                  <a:pos x="1" y="69"/>
                </a:cxn>
                <a:cxn ang="0">
                  <a:pos x="11" y="76"/>
                </a:cxn>
                <a:cxn ang="0">
                  <a:pos x="39" y="77"/>
                </a:cxn>
                <a:cxn ang="0">
                  <a:pos x="59" y="70"/>
                </a:cxn>
                <a:cxn ang="0">
                  <a:pos x="70" y="67"/>
                </a:cxn>
                <a:cxn ang="0">
                  <a:pos x="93" y="74"/>
                </a:cxn>
                <a:cxn ang="0">
                  <a:pos x="94" y="82"/>
                </a:cxn>
                <a:cxn ang="0">
                  <a:pos x="107" y="96"/>
                </a:cxn>
                <a:cxn ang="0">
                  <a:pos x="107" y="102"/>
                </a:cxn>
                <a:cxn ang="0">
                  <a:pos x="96" y="102"/>
                </a:cxn>
                <a:cxn ang="0">
                  <a:pos x="87" y="115"/>
                </a:cxn>
              </a:cxnLst>
              <a:rect l="0" t="0" r="r" b="b"/>
              <a:pathLst>
                <a:path w="235" h="139">
                  <a:moveTo>
                    <a:pt x="87" y="115"/>
                  </a:moveTo>
                  <a:lnTo>
                    <a:pt x="89" y="121"/>
                  </a:lnTo>
                  <a:lnTo>
                    <a:pt x="105" y="121"/>
                  </a:lnTo>
                  <a:lnTo>
                    <a:pt x="104" y="115"/>
                  </a:lnTo>
                  <a:lnTo>
                    <a:pt x="111" y="112"/>
                  </a:lnTo>
                  <a:lnTo>
                    <a:pt x="119" y="99"/>
                  </a:lnTo>
                  <a:lnTo>
                    <a:pt x="135" y="99"/>
                  </a:lnTo>
                  <a:lnTo>
                    <a:pt x="134" y="105"/>
                  </a:lnTo>
                  <a:lnTo>
                    <a:pt x="159" y="112"/>
                  </a:lnTo>
                  <a:lnTo>
                    <a:pt x="145" y="121"/>
                  </a:lnTo>
                  <a:lnTo>
                    <a:pt x="157" y="129"/>
                  </a:lnTo>
                  <a:lnTo>
                    <a:pt x="157" y="134"/>
                  </a:lnTo>
                  <a:lnTo>
                    <a:pt x="162" y="139"/>
                  </a:lnTo>
                  <a:lnTo>
                    <a:pt x="186" y="126"/>
                  </a:lnTo>
                  <a:lnTo>
                    <a:pt x="197" y="126"/>
                  </a:lnTo>
                  <a:lnTo>
                    <a:pt x="197" y="123"/>
                  </a:lnTo>
                  <a:lnTo>
                    <a:pt x="184" y="123"/>
                  </a:lnTo>
                  <a:lnTo>
                    <a:pt x="169" y="112"/>
                  </a:lnTo>
                  <a:lnTo>
                    <a:pt x="207" y="92"/>
                  </a:lnTo>
                  <a:lnTo>
                    <a:pt x="215" y="92"/>
                  </a:lnTo>
                  <a:lnTo>
                    <a:pt x="215" y="82"/>
                  </a:lnTo>
                  <a:lnTo>
                    <a:pt x="222" y="77"/>
                  </a:lnTo>
                  <a:lnTo>
                    <a:pt x="233" y="77"/>
                  </a:lnTo>
                  <a:lnTo>
                    <a:pt x="231" y="61"/>
                  </a:lnTo>
                  <a:lnTo>
                    <a:pt x="235" y="61"/>
                  </a:lnTo>
                  <a:lnTo>
                    <a:pt x="231" y="58"/>
                  </a:lnTo>
                  <a:lnTo>
                    <a:pt x="235" y="48"/>
                  </a:lnTo>
                  <a:lnTo>
                    <a:pt x="207" y="41"/>
                  </a:lnTo>
                  <a:lnTo>
                    <a:pt x="197" y="32"/>
                  </a:lnTo>
                  <a:lnTo>
                    <a:pt x="173" y="32"/>
                  </a:lnTo>
                  <a:lnTo>
                    <a:pt x="164" y="19"/>
                  </a:lnTo>
                  <a:lnTo>
                    <a:pt x="153" y="18"/>
                  </a:lnTo>
                  <a:lnTo>
                    <a:pt x="155" y="10"/>
                  </a:lnTo>
                  <a:lnTo>
                    <a:pt x="145" y="0"/>
                  </a:lnTo>
                  <a:lnTo>
                    <a:pt x="121" y="4"/>
                  </a:lnTo>
                  <a:lnTo>
                    <a:pt x="111" y="6"/>
                  </a:lnTo>
                  <a:lnTo>
                    <a:pt x="104" y="18"/>
                  </a:lnTo>
                  <a:lnTo>
                    <a:pt x="86" y="13"/>
                  </a:lnTo>
                  <a:lnTo>
                    <a:pt x="69" y="16"/>
                  </a:lnTo>
                  <a:lnTo>
                    <a:pt x="45" y="7"/>
                  </a:lnTo>
                  <a:lnTo>
                    <a:pt x="15" y="13"/>
                  </a:lnTo>
                  <a:lnTo>
                    <a:pt x="23" y="34"/>
                  </a:lnTo>
                  <a:lnTo>
                    <a:pt x="4" y="56"/>
                  </a:lnTo>
                  <a:lnTo>
                    <a:pt x="0" y="67"/>
                  </a:lnTo>
                  <a:lnTo>
                    <a:pt x="1" y="69"/>
                  </a:lnTo>
                  <a:lnTo>
                    <a:pt x="11" y="76"/>
                  </a:lnTo>
                  <a:lnTo>
                    <a:pt x="39" y="77"/>
                  </a:lnTo>
                  <a:lnTo>
                    <a:pt x="59" y="70"/>
                  </a:lnTo>
                  <a:lnTo>
                    <a:pt x="70" y="67"/>
                  </a:lnTo>
                  <a:lnTo>
                    <a:pt x="93" y="74"/>
                  </a:lnTo>
                  <a:lnTo>
                    <a:pt x="94" y="82"/>
                  </a:lnTo>
                  <a:lnTo>
                    <a:pt x="107" y="96"/>
                  </a:lnTo>
                  <a:lnTo>
                    <a:pt x="107" y="102"/>
                  </a:lnTo>
                  <a:lnTo>
                    <a:pt x="96" y="102"/>
                  </a:lnTo>
                  <a:lnTo>
                    <a:pt x="87" y="115"/>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8" name="Freeform 240"/>
            <p:cNvSpPr>
              <a:spLocks/>
            </p:cNvSpPr>
            <p:nvPr/>
          </p:nvSpPr>
          <p:spPr bwMode="auto">
            <a:xfrm>
              <a:off x="7810563" y="3531263"/>
              <a:ext cx="1657348" cy="977900"/>
            </a:xfrm>
            <a:custGeom>
              <a:avLst/>
              <a:gdLst/>
              <a:ahLst/>
              <a:cxnLst>
                <a:cxn ang="0">
                  <a:pos x="87" y="115"/>
                </a:cxn>
                <a:cxn ang="0">
                  <a:pos x="89" y="121"/>
                </a:cxn>
                <a:cxn ang="0">
                  <a:pos x="105" y="121"/>
                </a:cxn>
                <a:cxn ang="0">
                  <a:pos x="104" y="115"/>
                </a:cxn>
                <a:cxn ang="0">
                  <a:pos x="111" y="112"/>
                </a:cxn>
                <a:cxn ang="0">
                  <a:pos x="119" y="99"/>
                </a:cxn>
                <a:cxn ang="0">
                  <a:pos x="135" y="99"/>
                </a:cxn>
                <a:cxn ang="0">
                  <a:pos x="134" y="105"/>
                </a:cxn>
                <a:cxn ang="0">
                  <a:pos x="159" y="112"/>
                </a:cxn>
                <a:cxn ang="0">
                  <a:pos x="145" y="121"/>
                </a:cxn>
                <a:cxn ang="0">
                  <a:pos x="157" y="129"/>
                </a:cxn>
                <a:cxn ang="0">
                  <a:pos x="157" y="134"/>
                </a:cxn>
                <a:cxn ang="0">
                  <a:pos x="162" y="139"/>
                </a:cxn>
                <a:cxn ang="0">
                  <a:pos x="186" y="126"/>
                </a:cxn>
                <a:cxn ang="0">
                  <a:pos x="197" y="126"/>
                </a:cxn>
                <a:cxn ang="0">
                  <a:pos x="197" y="123"/>
                </a:cxn>
                <a:cxn ang="0">
                  <a:pos x="184" y="123"/>
                </a:cxn>
                <a:cxn ang="0">
                  <a:pos x="169" y="112"/>
                </a:cxn>
                <a:cxn ang="0">
                  <a:pos x="207" y="92"/>
                </a:cxn>
                <a:cxn ang="0">
                  <a:pos x="215" y="92"/>
                </a:cxn>
                <a:cxn ang="0">
                  <a:pos x="215" y="82"/>
                </a:cxn>
                <a:cxn ang="0">
                  <a:pos x="222" y="77"/>
                </a:cxn>
                <a:cxn ang="0">
                  <a:pos x="233" y="77"/>
                </a:cxn>
                <a:cxn ang="0">
                  <a:pos x="231" y="61"/>
                </a:cxn>
                <a:cxn ang="0">
                  <a:pos x="235" y="61"/>
                </a:cxn>
                <a:cxn ang="0">
                  <a:pos x="231" y="58"/>
                </a:cxn>
                <a:cxn ang="0">
                  <a:pos x="235" y="48"/>
                </a:cxn>
                <a:cxn ang="0">
                  <a:pos x="207" y="41"/>
                </a:cxn>
                <a:cxn ang="0">
                  <a:pos x="197" y="32"/>
                </a:cxn>
                <a:cxn ang="0">
                  <a:pos x="173" y="32"/>
                </a:cxn>
                <a:cxn ang="0">
                  <a:pos x="164" y="19"/>
                </a:cxn>
                <a:cxn ang="0">
                  <a:pos x="153" y="18"/>
                </a:cxn>
                <a:cxn ang="0">
                  <a:pos x="155" y="10"/>
                </a:cxn>
                <a:cxn ang="0">
                  <a:pos x="145" y="0"/>
                </a:cxn>
                <a:cxn ang="0">
                  <a:pos x="121" y="4"/>
                </a:cxn>
                <a:cxn ang="0">
                  <a:pos x="111" y="6"/>
                </a:cxn>
                <a:cxn ang="0">
                  <a:pos x="104" y="18"/>
                </a:cxn>
                <a:cxn ang="0">
                  <a:pos x="86" y="13"/>
                </a:cxn>
                <a:cxn ang="0">
                  <a:pos x="69" y="16"/>
                </a:cxn>
                <a:cxn ang="0">
                  <a:pos x="45" y="7"/>
                </a:cxn>
                <a:cxn ang="0">
                  <a:pos x="15" y="13"/>
                </a:cxn>
                <a:cxn ang="0">
                  <a:pos x="23" y="34"/>
                </a:cxn>
                <a:cxn ang="0">
                  <a:pos x="4" y="56"/>
                </a:cxn>
                <a:cxn ang="0">
                  <a:pos x="0" y="67"/>
                </a:cxn>
                <a:cxn ang="0">
                  <a:pos x="1" y="69"/>
                </a:cxn>
                <a:cxn ang="0">
                  <a:pos x="11" y="76"/>
                </a:cxn>
                <a:cxn ang="0">
                  <a:pos x="39" y="77"/>
                </a:cxn>
                <a:cxn ang="0">
                  <a:pos x="59" y="70"/>
                </a:cxn>
                <a:cxn ang="0">
                  <a:pos x="70" y="67"/>
                </a:cxn>
                <a:cxn ang="0">
                  <a:pos x="93" y="74"/>
                </a:cxn>
                <a:cxn ang="0">
                  <a:pos x="94" y="82"/>
                </a:cxn>
                <a:cxn ang="0">
                  <a:pos x="107" y="96"/>
                </a:cxn>
                <a:cxn ang="0">
                  <a:pos x="107" y="102"/>
                </a:cxn>
                <a:cxn ang="0">
                  <a:pos x="96" y="102"/>
                </a:cxn>
                <a:cxn ang="0">
                  <a:pos x="87" y="115"/>
                </a:cxn>
              </a:cxnLst>
              <a:rect l="0" t="0" r="r" b="b"/>
              <a:pathLst>
                <a:path w="235" h="139">
                  <a:moveTo>
                    <a:pt x="87" y="115"/>
                  </a:moveTo>
                  <a:lnTo>
                    <a:pt x="89" y="121"/>
                  </a:lnTo>
                  <a:lnTo>
                    <a:pt x="105" y="121"/>
                  </a:lnTo>
                  <a:lnTo>
                    <a:pt x="104" y="115"/>
                  </a:lnTo>
                  <a:lnTo>
                    <a:pt x="111" y="112"/>
                  </a:lnTo>
                  <a:lnTo>
                    <a:pt x="119" y="99"/>
                  </a:lnTo>
                  <a:lnTo>
                    <a:pt x="135" y="99"/>
                  </a:lnTo>
                  <a:lnTo>
                    <a:pt x="134" y="105"/>
                  </a:lnTo>
                  <a:lnTo>
                    <a:pt x="159" y="112"/>
                  </a:lnTo>
                  <a:lnTo>
                    <a:pt x="145" y="121"/>
                  </a:lnTo>
                  <a:lnTo>
                    <a:pt x="157" y="129"/>
                  </a:lnTo>
                  <a:lnTo>
                    <a:pt x="157" y="134"/>
                  </a:lnTo>
                  <a:lnTo>
                    <a:pt x="162" y="139"/>
                  </a:lnTo>
                  <a:lnTo>
                    <a:pt x="186" y="126"/>
                  </a:lnTo>
                  <a:lnTo>
                    <a:pt x="197" y="126"/>
                  </a:lnTo>
                  <a:lnTo>
                    <a:pt x="197" y="123"/>
                  </a:lnTo>
                  <a:lnTo>
                    <a:pt x="184" y="123"/>
                  </a:lnTo>
                  <a:lnTo>
                    <a:pt x="169" y="112"/>
                  </a:lnTo>
                  <a:lnTo>
                    <a:pt x="207" y="92"/>
                  </a:lnTo>
                  <a:lnTo>
                    <a:pt x="215" y="92"/>
                  </a:lnTo>
                  <a:lnTo>
                    <a:pt x="215" y="82"/>
                  </a:lnTo>
                  <a:lnTo>
                    <a:pt x="222" y="77"/>
                  </a:lnTo>
                  <a:lnTo>
                    <a:pt x="233" y="77"/>
                  </a:lnTo>
                  <a:lnTo>
                    <a:pt x="231" y="61"/>
                  </a:lnTo>
                  <a:lnTo>
                    <a:pt x="235" y="61"/>
                  </a:lnTo>
                  <a:lnTo>
                    <a:pt x="231" y="58"/>
                  </a:lnTo>
                  <a:lnTo>
                    <a:pt x="235" y="48"/>
                  </a:lnTo>
                  <a:lnTo>
                    <a:pt x="207" y="41"/>
                  </a:lnTo>
                  <a:lnTo>
                    <a:pt x="197" y="32"/>
                  </a:lnTo>
                  <a:lnTo>
                    <a:pt x="173" y="32"/>
                  </a:lnTo>
                  <a:lnTo>
                    <a:pt x="164" y="19"/>
                  </a:lnTo>
                  <a:lnTo>
                    <a:pt x="153" y="18"/>
                  </a:lnTo>
                  <a:lnTo>
                    <a:pt x="155" y="10"/>
                  </a:lnTo>
                  <a:lnTo>
                    <a:pt x="145" y="0"/>
                  </a:lnTo>
                  <a:lnTo>
                    <a:pt x="121" y="4"/>
                  </a:lnTo>
                  <a:lnTo>
                    <a:pt x="111" y="6"/>
                  </a:lnTo>
                  <a:lnTo>
                    <a:pt x="104" y="18"/>
                  </a:lnTo>
                  <a:lnTo>
                    <a:pt x="86" y="13"/>
                  </a:lnTo>
                  <a:lnTo>
                    <a:pt x="69" y="16"/>
                  </a:lnTo>
                  <a:lnTo>
                    <a:pt x="45" y="7"/>
                  </a:lnTo>
                  <a:lnTo>
                    <a:pt x="15" y="13"/>
                  </a:lnTo>
                  <a:lnTo>
                    <a:pt x="23" y="34"/>
                  </a:lnTo>
                  <a:lnTo>
                    <a:pt x="4" y="56"/>
                  </a:lnTo>
                  <a:lnTo>
                    <a:pt x="0" y="67"/>
                  </a:lnTo>
                  <a:lnTo>
                    <a:pt x="1" y="69"/>
                  </a:lnTo>
                  <a:lnTo>
                    <a:pt x="11" y="76"/>
                  </a:lnTo>
                  <a:lnTo>
                    <a:pt x="39" y="77"/>
                  </a:lnTo>
                  <a:lnTo>
                    <a:pt x="59" y="70"/>
                  </a:lnTo>
                  <a:lnTo>
                    <a:pt x="70" y="67"/>
                  </a:lnTo>
                  <a:lnTo>
                    <a:pt x="93" y="74"/>
                  </a:lnTo>
                  <a:lnTo>
                    <a:pt x="94" y="82"/>
                  </a:lnTo>
                  <a:lnTo>
                    <a:pt x="107" y="96"/>
                  </a:lnTo>
                  <a:lnTo>
                    <a:pt x="107" y="102"/>
                  </a:lnTo>
                  <a:lnTo>
                    <a:pt x="96" y="102"/>
                  </a:lnTo>
                  <a:lnTo>
                    <a:pt x="87" y="115"/>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49" name="Freeform 253"/>
            <p:cNvSpPr>
              <a:spLocks/>
            </p:cNvSpPr>
            <p:nvPr/>
          </p:nvSpPr>
          <p:spPr bwMode="auto">
            <a:xfrm>
              <a:off x="7899463" y="3074063"/>
              <a:ext cx="812800" cy="584200"/>
            </a:xfrm>
            <a:custGeom>
              <a:avLst/>
              <a:gdLst/>
              <a:ahLst/>
              <a:cxnLst>
                <a:cxn ang="0">
                  <a:pos x="5" y="55"/>
                </a:cxn>
                <a:cxn ang="0">
                  <a:pos x="0" y="67"/>
                </a:cxn>
                <a:cxn ang="0">
                  <a:pos x="2" y="77"/>
                </a:cxn>
                <a:cxn ang="0">
                  <a:pos x="32" y="71"/>
                </a:cxn>
                <a:cxn ang="0">
                  <a:pos x="56" y="80"/>
                </a:cxn>
                <a:cxn ang="0">
                  <a:pos x="73" y="77"/>
                </a:cxn>
                <a:cxn ang="0">
                  <a:pos x="91" y="82"/>
                </a:cxn>
                <a:cxn ang="0">
                  <a:pos x="98" y="70"/>
                </a:cxn>
                <a:cxn ang="0">
                  <a:pos x="108" y="68"/>
                </a:cxn>
                <a:cxn ang="0">
                  <a:pos x="98" y="52"/>
                </a:cxn>
                <a:cxn ang="0">
                  <a:pos x="111" y="52"/>
                </a:cxn>
                <a:cxn ang="0">
                  <a:pos x="116" y="45"/>
                </a:cxn>
                <a:cxn ang="0">
                  <a:pos x="105" y="41"/>
                </a:cxn>
                <a:cxn ang="0">
                  <a:pos x="91" y="25"/>
                </a:cxn>
                <a:cxn ang="0">
                  <a:pos x="90" y="10"/>
                </a:cxn>
                <a:cxn ang="0">
                  <a:pos x="54" y="0"/>
                </a:cxn>
                <a:cxn ang="0">
                  <a:pos x="38" y="10"/>
                </a:cxn>
                <a:cxn ang="0">
                  <a:pos x="36" y="19"/>
                </a:cxn>
                <a:cxn ang="0">
                  <a:pos x="26" y="22"/>
                </a:cxn>
                <a:cxn ang="0">
                  <a:pos x="28" y="33"/>
                </a:cxn>
                <a:cxn ang="0">
                  <a:pos x="0" y="36"/>
                </a:cxn>
                <a:cxn ang="0">
                  <a:pos x="5" y="55"/>
                </a:cxn>
              </a:cxnLst>
              <a:rect l="0" t="0" r="r" b="b"/>
              <a:pathLst>
                <a:path w="116" h="82">
                  <a:moveTo>
                    <a:pt x="5" y="55"/>
                  </a:moveTo>
                  <a:lnTo>
                    <a:pt x="0" y="67"/>
                  </a:lnTo>
                  <a:lnTo>
                    <a:pt x="2" y="77"/>
                  </a:lnTo>
                  <a:lnTo>
                    <a:pt x="32" y="71"/>
                  </a:lnTo>
                  <a:lnTo>
                    <a:pt x="56" y="80"/>
                  </a:lnTo>
                  <a:lnTo>
                    <a:pt x="73" y="77"/>
                  </a:lnTo>
                  <a:lnTo>
                    <a:pt x="91" y="82"/>
                  </a:lnTo>
                  <a:lnTo>
                    <a:pt x="98" y="70"/>
                  </a:lnTo>
                  <a:lnTo>
                    <a:pt x="108" y="68"/>
                  </a:lnTo>
                  <a:lnTo>
                    <a:pt x="98" y="52"/>
                  </a:lnTo>
                  <a:lnTo>
                    <a:pt x="111" y="52"/>
                  </a:lnTo>
                  <a:lnTo>
                    <a:pt x="116" y="45"/>
                  </a:lnTo>
                  <a:lnTo>
                    <a:pt x="105" y="41"/>
                  </a:lnTo>
                  <a:lnTo>
                    <a:pt x="91" y="25"/>
                  </a:lnTo>
                  <a:lnTo>
                    <a:pt x="90" y="10"/>
                  </a:lnTo>
                  <a:lnTo>
                    <a:pt x="54" y="0"/>
                  </a:lnTo>
                  <a:lnTo>
                    <a:pt x="38" y="10"/>
                  </a:lnTo>
                  <a:lnTo>
                    <a:pt x="36" y="19"/>
                  </a:lnTo>
                  <a:lnTo>
                    <a:pt x="26" y="22"/>
                  </a:lnTo>
                  <a:lnTo>
                    <a:pt x="28" y="33"/>
                  </a:lnTo>
                  <a:lnTo>
                    <a:pt x="0" y="36"/>
                  </a:lnTo>
                  <a:lnTo>
                    <a:pt x="5" y="55"/>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0" name="Freeform 254"/>
            <p:cNvSpPr>
              <a:spLocks/>
            </p:cNvSpPr>
            <p:nvPr/>
          </p:nvSpPr>
          <p:spPr bwMode="auto">
            <a:xfrm>
              <a:off x="7899463" y="3074063"/>
              <a:ext cx="812800" cy="584200"/>
            </a:xfrm>
            <a:custGeom>
              <a:avLst/>
              <a:gdLst/>
              <a:ahLst/>
              <a:cxnLst>
                <a:cxn ang="0">
                  <a:pos x="5" y="55"/>
                </a:cxn>
                <a:cxn ang="0">
                  <a:pos x="0" y="67"/>
                </a:cxn>
                <a:cxn ang="0">
                  <a:pos x="2" y="77"/>
                </a:cxn>
                <a:cxn ang="0">
                  <a:pos x="32" y="71"/>
                </a:cxn>
                <a:cxn ang="0">
                  <a:pos x="56" y="80"/>
                </a:cxn>
                <a:cxn ang="0">
                  <a:pos x="73" y="77"/>
                </a:cxn>
                <a:cxn ang="0">
                  <a:pos x="91" y="82"/>
                </a:cxn>
                <a:cxn ang="0">
                  <a:pos x="98" y="70"/>
                </a:cxn>
                <a:cxn ang="0">
                  <a:pos x="108" y="68"/>
                </a:cxn>
                <a:cxn ang="0">
                  <a:pos x="98" y="52"/>
                </a:cxn>
                <a:cxn ang="0">
                  <a:pos x="111" y="52"/>
                </a:cxn>
                <a:cxn ang="0">
                  <a:pos x="116" y="45"/>
                </a:cxn>
                <a:cxn ang="0">
                  <a:pos x="105" y="41"/>
                </a:cxn>
                <a:cxn ang="0">
                  <a:pos x="91" y="25"/>
                </a:cxn>
                <a:cxn ang="0">
                  <a:pos x="90" y="10"/>
                </a:cxn>
                <a:cxn ang="0">
                  <a:pos x="54" y="0"/>
                </a:cxn>
                <a:cxn ang="0">
                  <a:pos x="38" y="10"/>
                </a:cxn>
                <a:cxn ang="0">
                  <a:pos x="36" y="19"/>
                </a:cxn>
                <a:cxn ang="0">
                  <a:pos x="26" y="22"/>
                </a:cxn>
                <a:cxn ang="0">
                  <a:pos x="28" y="33"/>
                </a:cxn>
                <a:cxn ang="0">
                  <a:pos x="0" y="36"/>
                </a:cxn>
                <a:cxn ang="0">
                  <a:pos x="5" y="55"/>
                </a:cxn>
              </a:cxnLst>
              <a:rect l="0" t="0" r="r" b="b"/>
              <a:pathLst>
                <a:path w="116" h="82">
                  <a:moveTo>
                    <a:pt x="5" y="55"/>
                  </a:moveTo>
                  <a:lnTo>
                    <a:pt x="0" y="67"/>
                  </a:lnTo>
                  <a:lnTo>
                    <a:pt x="2" y="77"/>
                  </a:lnTo>
                  <a:lnTo>
                    <a:pt x="32" y="71"/>
                  </a:lnTo>
                  <a:lnTo>
                    <a:pt x="56" y="80"/>
                  </a:lnTo>
                  <a:lnTo>
                    <a:pt x="73" y="77"/>
                  </a:lnTo>
                  <a:lnTo>
                    <a:pt x="91" y="82"/>
                  </a:lnTo>
                  <a:lnTo>
                    <a:pt x="98" y="70"/>
                  </a:lnTo>
                  <a:lnTo>
                    <a:pt x="108" y="68"/>
                  </a:lnTo>
                  <a:lnTo>
                    <a:pt x="98" y="52"/>
                  </a:lnTo>
                  <a:lnTo>
                    <a:pt x="111" y="52"/>
                  </a:lnTo>
                  <a:lnTo>
                    <a:pt x="116" y="45"/>
                  </a:lnTo>
                  <a:lnTo>
                    <a:pt x="105" y="41"/>
                  </a:lnTo>
                  <a:lnTo>
                    <a:pt x="91" y="25"/>
                  </a:lnTo>
                  <a:lnTo>
                    <a:pt x="90" y="10"/>
                  </a:lnTo>
                  <a:lnTo>
                    <a:pt x="54" y="0"/>
                  </a:lnTo>
                  <a:lnTo>
                    <a:pt x="38" y="10"/>
                  </a:lnTo>
                  <a:lnTo>
                    <a:pt x="36" y="19"/>
                  </a:lnTo>
                  <a:lnTo>
                    <a:pt x="26" y="22"/>
                  </a:lnTo>
                  <a:lnTo>
                    <a:pt x="28" y="33"/>
                  </a:lnTo>
                  <a:lnTo>
                    <a:pt x="0" y="36"/>
                  </a:lnTo>
                  <a:lnTo>
                    <a:pt x="5" y="55"/>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1" name="Freeform 255"/>
            <p:cNvSpPr>
              <a:spLocks/>
            </p:cNvSpPr>
            <p:nvPr/>
          </p:nvSpPr>
          <p:spPr bwMode="auto">
            <a:xfrm>
              <a:off x="7848663" y="2693063"/>
              <a:ext cx="374648" cy="209552"/>
            </a:xfrm>
            <a:custGeom>
              <a:avLst/>
              <a:gdLst/>
              <a:ahLst/>
              <a:cxnLst>
                <a:cxn ang="0">
                  <a:pos x="12" y="28"/>
                </a:cxn>
                <a:cxn ang="0">
                  <a:pos x="11" y="20"/>
                </a:cxn>
                <a:cxn ang="0">
                  <a:pos x="5" y="20"/>
                </a:cxn>
                <a:cxn ang="0">
                  <a:pos x="0" y="6"/>
                </a:cxn>
                <a:cxn ang="0">
                  <a:pos x="28" y="0"/>
                </a:cxn>
                <a:cxn ang="0">
                  <a:pos x="53" y="1"/>
                </a:cxn>
                <a:cxn ang="0">
                  <a:pos x="52" y="9"/>
                </a:cxn>
                <a:cxn ang="0">
                  <a:pos x="40" y="11"/>
                </a:cxn>
                <a:cxn ang="0">
                  <a:pos x="52" y="25"/>
                </a:cxn>
                <a:cxn ang="0">
                  <a:pos x="49" y="30"/>
                </a:cxn>
                <a:cxn ang="0">
                  <a:pos x="21" y="25"/>
                </a:cxn>
                <a:cxn ang="0">
                  <a:pos x="12" y="28"/>
                </a:cxn>
              </a:cxnLst>
              <a:rect l="0" t="0" r="r" b="b"/>
              <a:pathLst>
                <a:path w="53" h="30">
                  <a:moveTo>
                    <a:pt x="12" y="28"/>
                  </a:moveTo>
                  <a:lnTo>
                    <a:pt x="11" y="20"/>
                  </a:lnTo>
                  <a:lnTo>
                    <a:pt x="5" y="20"/>
                  </a:lnTo>
                  <a:lnTo>
                    <a:pt x="0" y="6"/>
                  </a:lnTo>
                  <a:lnTo>
                    <a:pt x="28" y="0"/>
                  </a:lnTo>
                  <a:lnTo>
                    <a:pt x="53" y="1"/>
                  </a:lnTo>
                  <a:lnTo>
                    <a:pt x="52" y="9"/>
                  </a:lnTo>
                  <a:lnTo>
                    <a:pt x="40" y="11"/>
                  </a:lnTo>
                  <a:lnTo>
                    <a:pt x="52" y="25"/>
                  </a:lnTo>
                  <a:lnTo>
                    <a:pt x="49" y="30"/>
                  </a:lnTo>
                  <a:lnTo>
                    <a:pt x="21" y="25"/>
                  </a:lnTo>
                  <a:lnTo>
                    <a:pt x="12" y="28"/>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2" name="Freeform 256"/>
            <p:cNvSpPr>
              <a:spLocks/>
            </p:cNvSpPr>
            <p:nvPr/>
          </p:nvSpPr>
          <p:spPr bwMode="auto">
            <a:xfrm>
              <a:off x="7848663" y="2693063"/>
              <a:ext cx="374648" cy="209552"/>
            </a:xfrm>
            <a:custGeom>
              <a:avLst/>
              <a:gdLst/>
              <a:ahLst/>
              <a:cxnLst>
                <a:cxn ang="0">
                  <a:pos x="12" y="28"/>
                </a:cxn>
                <a:cxn ang="0">
                  <a:pos x="11" y="20"/>
                </a:cxn>
                <a:cxn ang="0">
                  <a:pos x="5" y="20"/>
                </a:cxn>
                <a:cxn ang="0">
                  <a:pos x="0" y="6"/>
                </a:cxn>
                <a:cxn ang="0">
                  <a:pos x="28" y="0"/>
                </a:cxn>
                <a:cxn ang="0">
                  <a:pos x="53" y="1"/>
                </a:cxn>
                <a:cxn ang="0">
                  <a:pos x="52" y="9"/>
                </a:cxn>
                <a:cxn ang="0">
                  <a:pos x="40" y="11"/>
                </a:cxn>
                <a:cxn ang="0">
                  <a:pos x="52" y="25"/>
                </a:cxn>
                <a:cxn ang="0">
                  <a:pos x="49" y="30"/>
                </a:cxn>
                <a:cxn ang="0">
                  <a:pos x="21" y="25"/>
                </a:cxn>
                <a:cxn ang="0">
                  <a:pos x="12" y="28"/>
                </a:cxn>
              </a:cxnLst>
              <a:rect l="0" t="0" r="r" b="b"/>
              <a:pathLst>
                <a:path w="53" h="30">
                  <a:moveTo>
                    <a:pt x="12" y="28"/>
                  </a:moveTo>
                  <a:lnTo>
                    <a:pt x="11" y="20"/>
                  </a:lnTo>
                  <a:lnTo>
                    <a:pt x="5" y="20"/>
                  </a:lnTo>
                  <a:lnTo>
                    <a:pt x="0" y="6"/>
                  </a:lnTo>
                  <a:lnTo>
                    <a:pt x="28" y="0"/>
                  </a:lnTo>
                  <a:lnTo>
                    <a:pt x="53" y="1"/>
                  </a:lnTo>
                  <a:lnTo>
                    <a:pt x="52" y="9"/>
                  </a:lnTo>
                  <a:lnTo>
                    <a:pt x="40" y="11"/>
                  </a:lnTo>
                  <a:lnTo>
                    <a:pt x="52" y="25"/>
                  </a:lnTo>
                  <a:lnTo>
                    <a:pt x="49" y="30"/>
                  </a:lnTo>
                  <a:lnTo>
                    <a:pt x="21" y="25"/>
                  </a:lnTo>
                  <a:lnTo>
                    <a:pt x="12" y="28"/>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3" name="Freeform 257"/>
            <p:cNvSpPr>
              <a:spLocks/>
            </p:cNvSpPr>
            <p:nvPr/>
          </p:nvSpPr>
          <p:spPr bwMode="auto">
            <a:xfrm>
              <a:off x="7651815" y="2870863"/>
              <a:ext cx="628648" cy="273052"/>
            </a:xfrm>
            <a:custGeom>
              <a:avLst/>
              <a:gdLst/>
              <a:ahLst/>
              <a:cxnLst>
                <a:cxn ang="0">
                  <a:pos x="0" y="32"/>
                </a:cxn>
                <a:cxn ang="0">
                  <a:pos x="1" y="20"/>
                </a:cxn>
                <a:cxn ang="0">
                  <a:pos x="8" y="7"/>
                </a:cxn>
                <a:cxn ang="0">
                  <a:pos x="18" y="5"/>
                </a:cxn>
                <a:cxn ang="0">
                  <a:pos x="35" y="17"/>
                </a:cxn>
                <a:cxn ang="0">
                  <a:pos x="42" y="13"/>
                </a:cxn>
                <a:cxn ang="0">
                  <a:pos x="40" y="3"/>
                </a:cxn>
                <a:cxn ang="0">
                  <a:pos x="49" y="0"/>
                </a:cxn>
                <a:cxn ang="0">
                  <a:pos x="77" y="5"/>
                </a:cxn>
                <a:cxn ang="0">
                  <a:pos x="89" y="29"/>
                </a:cxn>
                <a:cxn ang="0">
                  <a:pos x="73" y="39"/>
                </a:cxn>
                <a:cxn ang="0">
                  <a:pos x="47" y="26"/>
                </a:cxn>
                <a:cxn ang="0">
                  <a:pos x="14" y="26"/>
                </a:cxn>
                <a:cxn ang="0">
                  <a:pos x="0" y="32"/>
                </a:cxn>
              </a:cxnLst>
              <a:rect l="0" t="0" r="r" b="b"/>
              <a:pathLst>
                <a:path w="89" h="39">
                  <a:moveTo>
                    <a:pt x="0" y="32"/>
                  </a:moveTo>
                  <a:lnTo>
                    <a:pt x="1" y="20"/>
                  </a:lnTo>
                  <a:lnTo>
                    <a:pt x="8" y="7"/>
                  </a:lnTo>
                  <a:lnTo>
                    <a:pt x="18" y="5"/>
                  </a:lnTo>
                  <a:lnTo>
                    <a:pt x="35" y="17"/>
                  </a:lnTo>
                  <a:lnTo>
                    <a:pt x="42" y="13"/>
                  </a:lnTo>
                  <a:lnTo>
                    <a:pt x="40" y="3"/>
                  </a:lnTo>
                  <a:lnTo>
                    <a:pt x="49" y="0"/>
                  </a:lnTo>
                  <a:lnTo>
                    <a:pt x="77" y="5"/>
                  </a:lnTo>
                  <a:lnTo>
                    <a:pt x="89" y="29"/>
                  </a:lnTo>
                  <a:lnTo>
                    <a:pt x="73" y="39"/>
                  </a:lnTo>
                  <a:lnTo>
                    <a:pt x="47" y="26"/>
                  </a:lnTo>
                  <a:lnTo>
                    <a:pt x="14" y="26"/>
                  </a:lnTo>
                  <a:lnTo>
                    <a:pt x="0" y="32"/>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4" name="Freeform 258"/>
            <p:cNvSpPr>
              <a:spLocks/>
            </p:cNvSpPr>
            <p:nvPr/>
          </p:nvSpPr>
          <p:spPr bwMode="auto">
            <a:xfrm>
              <a:off x="7651815" y="2870863"/>
              <a:ext cx="628648" cy="273052"/>
            </a:xfrm>
            <a:custGeom>
              <a:avLst/>
              <a:gdLst/>
              <a:ahLst/>
              <a:cxnLst>
                <a:cxn ang="0">
                  <a:pos x="0" y="32"/>
                </a:cxn>
                <a:cxn ang="0">
                  <a:pos x="1" y="20"/>
                </a:cxn>
                <a:cxn ang="0">
                  <a:pos x="8" y="7"/>
                </a:cxn>
                <a:cxn ang="0">
                  <a:pos x="18" y="5"/>
                </a:cxn>
                <a:cxn ang="0">
                  <a:pos x="35" y="17"/>
                </a:cxn>
                <a:cxn ang="0">
                  <a:pos x="42" y="13"/>
                </a:cxn>
                <a:cxn ang="0">
                  <a:pos x="40" y="3"/>
                </a:cxn>
                <a:cxn ang="0">
                  <a:pos x="49" y="0"/>
                </a:cxn>
                <a:cxn ang="0">
                  <a:pos x="77" y="5"/>
                </a:cxn>
                <a:cxn ang="0">
                  <a:pos x="89" y="29"/>
                </a:cxn>
                <a:cxn ang="0">
                  <a:pos x="73" y="39"/>
                </a:cxn>
                <a:cxn ang="0">
                  <a:pos x="47" y="26"/>
                </a:cxn>
                <a:cxn ang="0">
                  <a:pos x="14" y="26"/>
                </a:cxn>
                <a:cxn ang="0">
                  <a:pos x="0" y="32"/>
                </a:cxn>
              </a:cxnLst>
              <a:rect l="0" t="0" r="r" b="b"/>
              <a:pathLst>
                <a:path w="89" h="39">
                  <a:moveTo>
                    <a:pt x="0" y="32"/>
                  </a:moveTo>
                  <a:lnTo>
                    <a:pt x="1" y="20"/>
                  </a:lnTo>
                  <a:lnTo>
                    <a:pt x="8" y="7"/>
                  </a:lnTo>
                  <a:lnTo>
                    <a:pt x="18" y="5"/>
                  </a:lnTo>
                  <a:lnTo>
                    <a:pt x="35" y="17"/>
                  </a:lnTo>
                  <a:lnTo>
                    <a:pt x="42" y="13"/>
                  </a:lnTo>
                  <a:lnTo>
                    <a:pt x="40" y="3"/>
                  </a:lnTo>
                  <a:lnTo>
                    <a:pt x="49" y="0"/>
                  </a:lnTo>
                  <a:lnTo>
                    <a:pt x="77" y="5"/>
                  </a:lnTo>
                  <a:lnTo>
                    <a:pt x="89" y="29"/>
                  </a:lnTo>
                  <a:lnTo>
                    <a:pt x="73" y="39"/>
                  </a:lnTo>
                  <a:lnTo>
                    <a:pt x="47" y="26"/>
                  </a:lnTo>
                  <a:lnTo>
                    <a:pt x="14" y="26"/>
                  </a:lnTo>
                  <a:lnTo>
                    <a:pt x="0" y="32"/>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5" name="Freeform 259"/>
            <p:cNvSpPr>
              <a:spLocks/>
            </p:cNvSpPr>
            <p:nvPr/>
          </p:nvSpPr>
          <p:spPr bwMode="auto">
            <a:xfrm>
              <a:off x="7651815" y="3055015"/>
              <a:ext cx="514348" cy="273052"/>
            </a:xfrm>
            <a:custGeom>
              <a:avLst/>
              <a:gdLst/>
              <a:ahLst/>
              <a:cxnLst>
                <a:cxn ang="0">
                  <a:pos x="35" y="39"/>
                </a:cxn>
                <a:cxn ang="0">
                  <a:pos x="25" y="33"/>
                </a:cxn>
                <a:cxn ang="0">
                  <a:pos x="22" y="23"/>
                </a:cxn>
                <a:cxn ang="0">
                  <a:pos x="0" y="22"/>
                </a:cxn>
                <a:cxn ang="0">
                  <a:pos x="0" y="6"/>
                </a:cxn>
                <a:cxn ang="0">
                  <a:pos x="14" y="0"/>
                </a:cxn>
                <a:cxn ang="0">
                  <a:pos x="47" y="0"/>
                </a:cxn>
                <a:cxn ang="0">
                  <a:pos x="73" y="13"/>
                </a:cxn>
                <a:cxn ang="0">
                  <a:pos x="71" y="22"/>
                </a:cxn>
                <a:cxn ang="0">
                  <a:pos x="61" y="25"/>
                </a:cxn>
                <a:cxn ang="0">
                  <a:pos x="63" y="36"/>
                </a:cxn>
                <a:cxn ang="0">
                  <a:pos x="35" y="39"/>
                </a:cxn>
              </a:cxnLst>
              <a:rect l="0" t="0" r="r" b="b"/>
              <a:pathLst>
                <a:path w="73" h="39">
                  <a:moveTo>
                    <a:pt x="35" y="39"/>
                  </a:moveTo>
                  <a:lnTo>
                    <a:pt x="25" y="33"/>
                  </a:lnTo>
                  <a:lnTo>
                    <a:pt x="22" y="23"/>
                  </a:lnTo>
                  <a:lnTo>
                    <a:pt x="0" y="22"/>
                  </a:lnTo>
                  <a:lnTo>
                    <a:pt x="0" y="6"/>
                  </a:lnTo>
                  <a:lnTo>
                    <a:pt x="14" y="0"/>
                  </a:lnTo>
                  <a:lnTo>
                    <a:pt x="47" y="0"/>
                  </a:lnTo>
                  <a:lnTo>
                    <a:pt x="73" y="13"/>
                  </a:lnTo>
                  <a:lnTo>
                    <a:pt x="71" y="22"/>
                  </a:lnTo>
                  <a:lnTo>
                    <a:pt x="61" y="25"/>
                  </a:lnTo>
                  <a:lnTo>
                    <a:pt x="63" y="36"/>
                  </a:lnTo>
                  <a:lnTo>
                    <a:pt x="35" y="39"/>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6" name="Freeform 260"/>
            <p:cNvSpPr>
              <a:spLocks/>
            </p:cNvSpPr>
            <p:nvPr/>
          </p:nvSpPr>
          <p:spPr bwMode="auto">
            <a:xfrm>
              <a:off x="7651815" y="3055015"/>
              <a:ext cx="514348" cy="273052"/>
            </a:xfrm>
            <a:custGeom>
              <a:avLst/>
              <a:gdLst/>
              <a:ahLst/>
              <a:cxnLst>
                <a:cxn ang="0">
                  <a:pos x="35" y="39"/>
                </a:cxn>
                <a:cxn ang="0">
                  <a:pos x="25" y="33"/>
                </a:cxn>
                <a:cxn ang="0">
                  <a:pos x="22" y="23"/>
                </a:cxn>
                <a:cxn ang="0">
                  <a:pos x="0" y="22"/>
                </a:cxn>
                <a:cxn ang="0">
                  <a:pos x="0" y="6"/>
                </a:cxn>
                <a:cxn ang="0">
                  <a:pos x="14" y="0"/>
                </a:cxn>
                <a:cxn ang="0">
                  <a:pos x="47" y="0"/>
                </a:cxn>
                <a:cxn ang="0">
                  <a:pos x="73" y="13"/>
                </a:cxn>
                <a:cxn ang="0">
                  <a:pos x="71" y="22"/>
                </a:cxn>
                <a:cxn ang="0">
                  <a:pos x="61" y="25"/>
                </a:cxn>
                <a:cxn ang="0">
                  <a:pos x="63" y="36"/>
                </a:cxn>
                <a:cxn ang="0">
                  <a:pos x="35" y="39"/>
                </a:cxn>
              </a:cxnLst>
              <a:rect l="0" t="0" r="r" b="b"/>
              <a:pathLst>
                <a:path w="73" h="39">
                  <a:moveTo>
                    <a:pt x="35" y="39"/>
                  </a:moveTo>
                  <a:lnTo>
                    <a:pt x="25" y="33"/>
                  </a:lnTo>
                  <a:lnTo>
                    <a:pt x="22" y="23"/>
                  </a:lnTo>
                  <a:lnTo>
                    <a:pt x="0" y="22"/>
                  </a:lnTo>
                  <a:lnTo>
                    <a:pt x="0" y="6"/>
                  </a:lnTo>
                  <a:lnTo>
                    <a:pt x="14" y="0"/>
                  </a:lnTo>
                  <a:lnTo>
                    <a:pt x="47" y="0"/>
                  </a:lnTo>
                  <a:lnTo>
                    <a:pt x="73" y="13"/>
                  </a:lnTo>
                  <a:lnTo>
                    <a:pt x="71" y="22"/>
                  </a:lnTo>
                  <a:lnTo>
                    <a:pt x="61" y="25"/>
                  </a:lnTo>
                  <a:lnTo>
                    <a:pt x="63" y="36"/>
                  </a:lnTo>
                  <a:lnTo>
                    <a:pt x="35" y="39"/>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7" name="Freeform 261"/>
            <p:cNvSpPr>
              <a:spLocks/>
            </p:cNvSpPr>
            <p:nvPr/>
          </p:nvSpPr>
          <p:spPr bwMode="auto">
            <a:xfrm>
              <a:off x="7537515" y="3207415"/>
              <a:ext cx="285748" cy="82552"/>
            </a:xfrm>
            <a:custGeom>
              <a:avLst/>
              <a:gdLst/>
              <a:ahLst/>
              <a:cxnLst>
                <a:cxn ang="0">
                  <a:pos x="0" y="10"/>
                </a:cxn>
                <a:cxn ang="0">
                  <a:pos x="41" y="11"/>
                </a:cxn>
                <a:cxn ang="0">
                  <a:pos x="38" y="1"/>
                </a:cxn>
                <a:cxn ang="0">
                  <a:pos x="16" y="0"/>
                </a:cxn>
                <a:cxn ang="0">
                  <a:pos x="0" y="10"/>
                </a:cxn>
              </a:cxnLst>
              <a:rect l="0" t="0" r="r" b="b"/>
              <a:pathLst>
                <a:path w="41" h="11">
                  <a:moveTo>
                    <a:pt x="0" y="10"/>
                  </a:moveTo>
                  <a:lnTo>
                    <a:pt x="41" y="11"/>
                  </a:lnTo>
                  <a:lnTo>
                    <a:pt x="38" y="1"/>
                  </a:lnTo>
                  <a:lnTo>
                    <a:pt x="16" y="0"/>
                  </a:lnTo>
                  <a:lnTo>
                    <a:pt x="0" y="1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8" name="Freeform 262"/>
            <p:cNvSpPr>
              <a:spLocks/>
            </p:cNvSpPr>
            <p:nvPr/>
          </p:nvSpPr>
          <p:spPr bwMode="auto">
            <a:xfrm>
              <a:off x="7537515" y="3207415"/>
              <a:ext cx="285748" cy="82552"/>
            </a:xfrm>
            <a:custGeom>
              <a:avLst/>
              <a:gdLst/>
              <a:ahLst/>
              <a:cxnLst>
                <a:cxn ang="0">
                  <a:pos x="0" y="10"/>
                </a:cxn>
                <a:cxn ang="0">
                  <a:pos x="41" y="11"/>
                </a:cxn>
                <a:cxn ang="0">
                  <a:pos x="38" y="1"/>
                </a:cxn>
                <a:cxn ang="0">
                  <a:pos x="16" y="0"/>
                </a:cxn>
                <a:cxn ang="0">
                  <a:pos x="0" y="10"/>
                </a:cxn>
              </a:cxnLst>
              <a:rect l="0" t="0" r="r" b="b"/>
              <a:pathLst>
                <a:path w="41" h="11">
                  <a:moveTo>
                    <a:pt x="0" y="10"/>
                  </a:moveTo>
                  <a:lnTo>
                    <a:pt x="41" y="11"/>
                  </a:lnTo>
                  <a:lnTo>
                    <a:pt x="38" y="1"/>
                  </a:lnTo>
                  <a:lnTo>
                    <a:pt x="16" y="0"/>
                  </a:lnTo>
                  <a:lnTo>
                    <a:pt x="0" y="1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59" name="Freeform 263"/>
            <p:cNvSpPr>
              <a:spLocks/>
            </p:cNvSpPr>
            <p:nvPr/>
          </p:nvSpPr>
          <p:spPr bwMode="auto">
            <a:xfrm>
              <a:off x="8223315" y="4001163"/>
              <a:ext cx="336548" cy="336552"/>
            </a:xfrm>
            <a:custGeom>
              <a:avLst/>
              <a:gdLst/>
              <a:ahLst/>
              <a:cxnLst>
                <a:cxn ang="0">
                  <a:pos x="28" y="48"/>
                </a:cxn>
                <a:cxn ang="0">
                  <a:pos x="23" y="26"/>
                </a:cxn>
                <a:cxn ang="0">
                  <a:pos x="6" y="6"/>
                </a:cxn>
                <a:cxn ang="0">
                  <a:pos x="0" y="3"/>
                </a:cxn>
                <a:cxn ang="0">
                  <a:pos x="11" y="0"/>
                </a:cxn>
                <a:cxn ang="0">
                  <a:pos x="34" y="7"/>
                </a:cxn>
                <a:cxn ang="0">
                  <a:pos x="35" y="15"/>
                </a:cxn>
                <a:cxn ang="0">
                  <a:pos x="48" y="29"/>
                </a:cxn>
                <a:cxn ang="0">
                  <a:pos x="48" y="35"/>
                </a:cxn>
                <a:cxn ang="0">
                  <a:pos x="37" y="35"/>
                </a:cxn>
                <a:cxn ang="0">
                  <a:pos x="28" y="48"/>
                </a:cxn>
              </a:cxnLst>
              <a:rect l="0" t="0" r="r" b="b"/>
              <a:pathLst>
                <a:path w="48" h="48">
                  <a:moveTo>
                    <a:pt x="28" y="48"/>
                  </a:moveTo>
                  <a:lnTo>
                    <a:pt x="23" y="26"/>
                  </a:lnTo>
                  <a:lnTo>
                    <a:pt x="6" y="6"/>
                  </a:lnTo>
                  <a:lnTo>
                    <a:pt x="0" y="3"/>
                  </a:lnTo>
                  <a:lnTo>
                    <a:pt x="11" y="0"/>
                  </a:lnTo>
                  <a:lnTo>
                    <a:pt x="34" y="7"/>
                  </a:lnTo>
                  <a:lnTo>
                    <a:pt x="35" y="15"/>
                  </a:lnTo>
                  <a:lnTo>
                    <a:pt x="48" y="29"/>
                  </a:lnTo>
                  <a:lnTo>
                    <a:pt x="48" y="35"/>
                  </a:lnTo>
                  <a:lnTo>
                    <a:pt x="37" y="35"/>
                  </a:lnTo>
                  <a:lnTo>
                    <a:pt x="28" y="48"/>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0" name="Freeform 281"/>
            <p:cNvSpPr>
              <a:spLocks/>
            </p:cNvSpPr>
            <p:nvPr/>
          </p:nvSpPr>
          <p:spPr bwMode="auto">
            <a:xfrm>
              <a:off x="5111815" y="3207415"/>
              <a:ext cx="196848" cy="133352"/>
            </a:xfrm>
            <a:custGeom>
              <a:avLst/>
              <a:gdLst/>
              <a:ahLst/>
              <a:cxnLst>
                <a:cxn ang="0">
                  <a:pos x="4" y="0"/>
                </a:cxn>
                <a:cxn ang="0">
                  <a:pos x="0" y="10"/>
                </a:cxn>
                <a:cxn ang="0">
                  <a:pos x="7" y="17"/>
                </a:cxn>
                <a:cxn ang="0">
                  <a:pos x="19" y="11"/>
                </a:cxn>
                <a:cxn ang="0">
                  <a:pos x="22" y="19"/>
                </a:cxn>
                <a:cxn ang="0">
                  <a:pos x="28" y="14"/>
                </a:cxn>
                <a:cxn ang="0">
                  <a:pos x="24" y="0"/>
                </a:cxn>
                <a:cxn ang="0">
                  <a:pos x="4" y="0"/>
                </a:cxn>
              </a:cxnLst>
              <a:rect l="0" t="0" r="r" b="b"/>
              <a:pathLst>
                <a:path w="28" h="19">
                  <a:moveTo>
                    <a:pt x="4" y="0"/>
                  </a:moveTo>
                  <a:lnTo>
                    <a:pt x="0" y="10"/>
                  </a:lnTo>
                  <a:lnTo>
                    <a:pt x="7" y="17"/>
                  </a:lnTo>
                  <a:lnTo>
                    <a:pt x="19" y="11"/>
                  </a:lnTo>
                  <a:lnTo>
                    <a:pt x="22" y="19"/>
                  </a:lnTo>
                  <a:lnTo>
                    <a:pt x="28" y="14"/>
                  </a:lnTo>
                  <a:lnTo>
                    <a:pt x="24" y="0"/>
                  </a:lnTo>
                  <a:lnTo>
                    <a:pt x="4" y="0"/>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1" name="Freeform 282"/>
            <p:cNvSpPr>
              <a:spLocks/>
            </p:cNvSpPr>
            <p:nvPr/>
          </p:nvSpPr>
          <p:spPr bwMode="auto">
            <a:xfrm>
              <a:off x="5111815" y="3207415"/>
              <a:ext cx="196848" cy="133352"/>
            </a:xfrm>
            <a:custGeom>
              <a:avLst/>
              <a:gdLst/>
              <a:ahLst/>
              <a:cxnLst>
                <a:cxn ang="0">
                  <a:pos x="4" y="0"/>
                </a:cxn>
                <a:cxn ang="0">
                  <a:pos x="0" y="10"/>
                </a:cxn>
                <a:cxn ang="0">
                  <a:pos x="7" y="17"/>
                </a:cxn>
                <a:cxn ang="0">
                  <a:pos x="19" y="11"/>
                </a:cxn>
                <a:cxn ang="0">
                  <a:pos x="22" y="19"/>
                </a:cxn>
                <a:cxn ang="0">
                  <a:pos x="28" y="14"/>
                </a:cxn>
                <a:cxn ang="0">
                  <a:pos x="24" y="0"/>
                </a:cxn>
                <a:cxn ang="0">
                  <a:pos x="4" y="0"/>
                </a:cxn>
              </a:cxnLst>
              <a:rect l="0" t="0" r="r" b="b"/>
              <a:pathLst>
                <a:path w="28" h="19">
                  <a:moveTo>
                    <a:pt x="4" y="0"/>
                  </a:moveTo>
                  <a:lnTo>
                    <a:pt x="0" y="10"/>
                  </a:lnTo>
                  <a:lnTo>
                    <a:pt x="7" y="17"/>
                  </a:lnTo>
                  <a:lnTo>
                    <a:pt x="19" y="11"/>
                  </a:lnTo>
                  <a:lnTo>
                    <a:pt x="22" y="19"/>
                  </a:lnTo>
                  <a:lnTo>
                    <a:pt x="28" y="14"/>
                  </a:lnTo>
                  <a:lnTo>
                    <a:pt x="24" y="0"/>
                  </a:lnTo>
                  <a:lnTo>
                    <a:pt x="4" y="0"/>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2" name="Freeform 283"/>
            <p:cNvSpPr>
              <a:spLocks/>
            </p:cNvSpPr>
            <p:nvPr/>
          </p:nvSpPr>
          <p:spPr bwMode="auto">
            <a:xfrm>
              <a:off x="6534215" y="2921663"/>
              <a:ext cx="241300" cy="317500"/>
            </a:xfrm>
            <a:custGeom>
              <a:avLst/>
              <a:gdLst/>
              <a:ahLst/>
              <a:cxnLst>
                <a:cxn ang="0">
                  <a:pos x="9" y="45"/>
                </a:cxn>
                <a:cxn ang="0">
                  <a:pos x="17" y="45"/>
                </a:cxn>
                <a:cxn ang="0">
                  <a:pos x="17" y="45"/>
                </a:cxn>
                <a:cxn ang="0">
                  <a:pos x="24" y="26"/>
                </a:cxn>
                <a:cxn ang="0">
                  <a:pos x="34" y="23"/>
                </a:cxn>
                <a:cxn ang="0">
                  <a:pos x="34" y="19"/>
                </a:cxn>
                <a:cxn ang="0">
                  <a:pos x="27" y="19"/>
                </a:cxn>
                <a:cxn ang="0">
                  <a:pos x="30" y="0"/>
                </a:cxn>
                <a:cxn ang="0">
                  <a:pos x="6" y="9"/>
                </a:cxn>
                <a:cxn ang="0">
                  <a:pos x="0" y="19"/>
                </a:cxn>
                <a:cxn ang="0">
                  <a:pos x="0" y="32"/>
                </a:cxn>
                <a:cxn ang="0">
                  <a:pos x="6" y="36"/>
                </a:cxn>
                <a:cxn ang="0">
                  <a:pos x="9" y="45"/>
                </a:cxn>
              </a:cxnLst>
              <a:rect l="0" t="0" r="r" b="b"/>
              <a:pathLst>
                <a:path w="34" h="45">
                  <a:moveTo>
                    <a:pt x="9" y="45"/>
                  </a:moveTo>
                  <a:lnTo>
                    <a:pt x="17" y="45"/>
                  </a:lnTo>
                  <a:lnTo>
                    <a:pt x="17" y="45"/>
                  </a:lnTo>
                  <a:lnTo>
                    <a:pt x="24" y="26"/>
                  </a:lnTo>
                  <a:lnTo>
                    <a:pt x="34" y="23"/>
                  </a:lnTo>
                  <a:lnTo>
                    <a:pt x="34" y="19"/>
                  </a:lnTo>
                  <a:lnTo>
                    <a:pt x="27" y="19"/>
                  </a:lnTo>
                  <a:lnTo>
                    <a:pt x="30" y="0"/>
                  </a:lnTo>
                  <a:lnTo>
                    <a:pt x="6" y="9"/>
                  </a:lnTo>
                  <a:lnTo>
                    <a:pt x="0" y="19"/>
                  </a:lnTo>
                  <a:lnTo>
                    <a:pt x="0" y="32"/>
                  </a:lnTo>
                  <a:lnTo>
                    <a:pt x="6" y="36"/>
                  </a:lnTo>
                  <a:lnTo>
                    <a:pt x="9" y="45"/>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3" name="Freeform 284"/>
            <p:cNvSpPr>
              <a:spLocks/>
            </p:cNvSpPr>
            <p:nvPr/>
          </p:nvSpPr>
          <p:spPr bwMode="auto">
            <a:xfrm>
              <a:off x="6534215" y="2921663"/>
              <a:ext cx="241300" cy="317500"/>
            </a:xfrm>
            <a:custGeom>
              <a:avLst/>
              <a:gdLst/>
              <a:ahLst/>
              <a:cxnLst>
                <a:cxn ang="0">
                  <a:pos x="9" y="45"/>
                </a:cxn>
                <a:cxn ang="0">
                  <a:pos x="17" y="45"/>
                </a:cxn>
                <a:cxn ang="0">
                  <a:pos x="17" y="45"/>
                </a:cxn>
                <a:cxn ang="0">
                  <a:pos x="24" y="26"/>
                </a:cxn>
                <a:cxn ang="0">
                  <a:pos x="34" y="23"/>
                </a:cxn>
                <a:cxn ang="0">
                  <a:pos x="34" y="19"/>
                </a:cxn>
                <a:cxn ang="0">
                  <a:pos x="27" y="19"/>
                </a:cxn>
                <a:cxn ang="0">
                  <a:pos x="30" y="0"/>
                </a:cxn>
                <a:cxn ang="0">
                  <a:pos x="6" y="9"/>
                </a:cxn>
                <a:cxn ang="0">
                  <a:pos x="0" y="19"/>
                </a:cxn>
                <a:cxn ang="0">
                  <a:pos x="0" y="32"/>
                </a:cxn>
                <a:cxn ang="0">
                  <a:pos x="6" y="36"/>
                </a:cxn>
                <a:cxn ang="0">
                  <a:pos x="9" y="45"/>
                </a:cxn>
              </a:cxnLst>
              <a:rect l="0" t="0" r="r" b="b"/>
              <a:pathLst>
                <a:path w="34" h="45">
                  <a:moveTo>
                    <a:pt x="9" y="45"/>
                  </a:moveTo>
                  <a:lnTo>
                    <a:pt x="17" y="45"/>
                  </a:lnTo>
                  <a:lnTo>
                    <a:pt x="17" y="45"/>
                  </a:lnTo>
                  <a:lnTo>
                    <a:pt x="24" y="26"/>
                  </a:lnTo>
                  <a:lnTo>
                    <a:pt x="34" y="23"/>
                  </a:lnTo>
                  <a:lnTo>
                    <a:pt x="34" y="19"/>
                  </a:lnTo>
                  <a:lnTo>
                    <a:pt x="27" y="19"/>
                  </a:lnTo>
                  <a:lnTo>
                    <a:pt x="30" y="0"/>
                  </a:lnTo>
                  <a:lnTo>
                    <a:pt x="6" y="9"/>
                  </a:lnTo>
                  <a:lnTo>
                    <a:pt x="0" y="19"/>
                  </a:lnTo>
                  <a:lnTo>
                    <a:pt x="0" y="32"/>
                  </a:lnTo>
                  <a:lnTo>
                    <a:pt x="6" y="36"/>
                  </a:lnTo>
                  <a:lnTo>
                    <a:pt x="9" y="45"/>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4" name="Freeform 285"/>
            <p:cNvSpPr>
              <a:spLocks/>
            </p:cNvSpPr>
            <p:nvPr/>
          </p:nvSpPr>
          <p:spPr bwMode="auto">
            <a:xfrm>
              <a:off x="6299263" y="3797963"/>
              <a:ext cx="50800" cy="69852"/>
            </a:xfrm>
            <a:custGeom>
              <a:avLst/>
              <a:gdLst/>
              <a:ahLst/>
              <a:cxnLst>
                <a:cxn ang="0">
                  <a:pos x="0" y="10"/>
                </a:cxn>
                <a:cxn ang="0">
                  <a:pos x="5" y="0"/>
                </a:cxn>
                <a:cxn ang="0">
                  <a:pos x="7" y="10"/>
                </a:cxn>
                <a:cxn ang="0">
                  <a:pos x="0" y="10"/>
                </a:cxn>
              </a:cxnLst>
              <a:rect l="0" t="0" r="r" b="b"/>
              <a:pathLst>
                <a:path w="7" h="10">
                  <a:moveTo>
                    <a:pt x="0" y="10"/>
                  </a:moveTo>
                  <a:lnTo>
                    <a:pt x="5" y="0"/>
                  </a:lnTo>
                  <a:lnTo>
                    <a:pt x="7" y="10"/>
                  </a:lnTo>
                  <a:lnTo>
                    <a:pt x="0" y="1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5" name="Freeform 286"/>
            <p:cNvSpPr>
              <a:spLocks/>
            </p:cNvSpPr>
            <p:nvPr/>
          </p:nvSpPr>
          <p:spPr bwMode="auto">
            <a:xfrm>
              <a:off x="6299263" y="3797963"/>
              <a:ext cx="50800" cy="69852"/>
            </a:xfrm>
            <a:custGeom>
              <a:avLst/>
              <a:gdLst/>
              <a:ahLst/>
              <a:cxnLst>
                <a:cxn ang="0">
                  <a:pos x="0" y="10"/>
                </a:cxn>
                <a:cxn ang="0">
                  <a:pos x="5" y="0"/>
                </a:cxn>
                <a:cxn ang="0">
                  <a:pos x="7" y="10"/>
                </a:cxn>
                <a:cxn ang="0">
                  <a:pos x="0" y="10"/>
                </a:cxn>
              </a:cxnLst>
              <a:rect l="0" t="0" r="r" b="b"/>
              <a:pathLst>
                <a:path w="7" h="10">
                  <a:moveTo>
                    <a:pt x="0" y="10"/>
                  </a:moveTo>
                  <a:lnTo>
                    <a:pt x="5" y="0"/>
                  </a:lnTo>
                  <a:lnTo>
                    <a:pt x="7" y="10"/>
                  </a:lnTo>
                  <a:lnTo>
                    <a:pt x="0" y="1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6" name="Freeform 287"/>
            <p:cNvSpPr>
              <a:spLocks/>
            </p:cNvSpPr>
            <p:nvPr/>
          </p:nvSpPr>
          <p:spPr bwMode="auto">
            <a:xfrm>
              <a:off x="6654863" y="3937663"/>
              <a:ext cx="692148" cy="304800"/>
            </a:xfrm>
            <a:custGeom>
              <a:avLst/>
              <a:gdLst/>
              <a:ahLst/>
              <a:cxnLst>
                <a:cxn ang="0">
                  <a:pos x="0" y="25"/>
                </a:cxn>
                <a:cxn ang="0">
                  <a:pos x="1" y="27"/>
                </a:cxn>
                <a:cxn ang="0">
                  <a:pos x="4" y="31"/>
                </a:cxn>
                <a:cxn ang="0">
                  <a:pos x="4" y="35"/>
                </a:cxn>
                <a:cxn ang="0">
                  <a:pos x="11" y="35"/>
                </a:cxn>
                <a:cxn ang="0">
                  <a:pos x="12" y="35"/>
                </a:cxn>
                <a:cxn ang="0">
                  <a:pos x="33" y="34"/>
                </a:cxn>
                <a:cxn ang="0">
                  <a:pos x="35" y="38"/>
                </a:cxn>
                <a:cxn ang="0">
                  <a:pos x="54" y="43"/>
                </a:cxn>
                <a:cxn ang="0">
                  <a:pos x="87" y="35"/>
                </a:cxn>
                <a:cxn ang="0">
                  <a:pos x="99" y="15"/>
                </a:cxn>
                <a:cxn ang="0">
                  <a:pos x="95" y="3"/>
                </a:cxn>
                <a:cxn ang="0">
                  <a:pos x="71" y="0"/>
                </a:cxn>
                <a:cxn ang="0">
                  <a:pos x="67" y="6"/>
                </a:cxn>
                <a:cxn ang="0">
                  <a:pos x="54" y="3"/>
                </a:cxn>
                <a:cxn ang="0">
                  <a:pos x="42" y="15"/>
                </a:cxn>
                <a:cxn ang="0">
                  <a:pos x="43" y="22"/>
                </a:cxn>
                <a:cxn ang="0">
                  <a:pos x="0" y="25"/>
                </a:cxn>
              </a:cxnLst>
              <a:rect l="0" t="0" r="r" b="b"/>
              <a:pathLst>
                <a:path w="99" h="43">
                  <a:moveTo>
                    <a:pt x="0" y="25"/>
                  </a:moveTo>
                  <a:lnTo>
                    <a:pt x="1" y="27"/>
                  </a:lnTo>
                  <a:lnTo>
                    <a:pt x="4" y="31"/>
                  </a:lnTo>
                  <a:lnTo>
                    <a:pt x="4" y="35"/>
                  </a:lnTo>
                  <a:lnTo>
                    <a:pt x="11" y="35"/>
                  </a:lnTo>
                  <a:lnTo>
                    <a:pt x="12" y="35"/>
                  </a:lnTo>
                  <a:lnTo>
                    <a:pt x="33" y="34"/>
                  </a:lnTo>
                  <a:lnTo>
                    <a:pt x="35" y="38"/>
                  </a:lnTo>
                  <a:lnTo>
                    <a:pt x="54" y="43"/>
                  </a:lnTo>
                  <a:lnTo>
                    <a:pt x="87" y="35"/>
                  </a:lnTo>
                  <a:lnTo>
                    <a:pt x="99" y="15"/>
                  </a:lnTo>
                  <a:lnTo>
                    <a:pt x="95" y="3"/>
                  </a:lnTo>
                  <a:lnTo>
                    <a:pt x="71" y="0"/>
                  </a:lnTo>
                  <a:lnTo>
                    <a:pt x="67" y="6"/>
                  </a:lnTo>
                  <a:lnTo>
                    <a:pt x="54" y="3"/>
                  </a:lnTo>
                  <a:lnTo>
                    <a:pt x="42" y="15"/>
                  </a:lnTo>
                  <a:lnTo>
                    <a:pt x="43" y="22"/>
                  </a:lnTo>
                  <a:lnTo>
                    <a:pt x="0" y="25"/>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7" name="Freeform 288"/>
            <p:cNvSpPr>
              <a:spLocks/>
            </p:cNvSpPr>
            <p:nvPr/>
          </p:nvSpPr>
          <p:spPr bwMode="auto">
            <a:xfrm>
              <a:off x="6654863" y="3937663"/>
              <a:ext cx="692148" cy="304800"/>
            </a:xfrm>
            <a:custGeom>
              <a:avLst/>
              <a:gdLst/>
              <a:ahLst/>
              <a:cxnLst>
                <a:cxn ang="0">
                  <a:pos x="0" y="25"/>
                </a:cxn>
                <a:cxn ang="0">
                  <a:pos x="1" y="27"/>
                </a:cxn>
                <a:cxn ang="0">
                  <a:pos x="4" y="31"/>
                </a:cxn>
                <a:cxn ang="0">
                  <a:pos x="4" y="35"/>
                </a:cxn>
                <a:cxn ang="0">
                  <a:pos x="11" y="35"/>
                </a:cxn>
                <a:cxn ang="0">
                  <a:pos x="12" y="35"/>
                </a:cxn>
                <a:cxn ang="0">
                  <a:pos x="33" y="34"/>
                </a:cxn>
                <a:cxn ang="0">
                  <a:pos x="35" y="38"/>
                </a:cxn>
                <a:cxn ang="0">
                  <a:pos x="54" y="43"/>
                </a:cxn>
                <a:cxn ang="0">
                  <a:pos x="87" y="35"/>
                </a:cxn>
                <a:cxn ang="0">
                  <a:pos x="99" y="15"/>
                </a:cxn>
                <a:cxn ang="0">
                  <a:pos x="95" y="3"/>
                </a:cxn>
                <a:cxn ang="0">
                  <a:pos x="71" y="0"/>
                </a:cxn>
                <a:cxn ang="0">
                  <a:pos x="67" y="6"/>
                </a:cxn>
                <a:cxn ang="0">
                  <a:pos x="54" y="3"/>
                </a:cxn>
                <a:cxn ang="0">
                  <a:pos x="42" y="15"/>
                </a:cxn>
                <a:cxn ang="0">
                  <a:pos x="43" y="22"/>
                </a:cxn>
                <a:cxn ang="0">
                  <a:pos x="0" y="25"/>
                </a:cxn>
              </a:cxnLst>
              <a:rect l="0" t="0" r="r" b="b"/>
              <a:pathLst>
                <a:path w="99" h="43">
                  <a:moveTo>
                    <a:pt x="0" y="25"/>
                  </a:moveTo>
                  <a:lnTo>
                    <a:pt x="1" y="27"/>
                  </a:lnTo>
                  <a:lnTo>
                    <a:pt x="4" y="31"/>
                  </a:lnTo>
                  <a:lnTo>
                    <a:pt x="4" y="35"/>
                  </a:lnTo>
                  <a:lnTo>
                    <a:pt x="11" y="35"/>
                  </a:lnTo>
                  <a:lnTo>
                    <a:pt x="12" y="35"/>
                  </a:lnTo>
                  <a:lnTo>
                    <a:pt x="33" y="34"/>
                  </a:lnTo>
                  <a:lnTo>
                    <a:pt x="35" y="38"/>
                  </a:lnTo>
                  <a:lnTo>
                    <a:pt x="54" y="43"/>
                  </a:lnTo>
                  <a:lnTo>
                    <a:pt x="87" y="35"/>
                  </a:lnTo>
                  <a:lnTo>
                    <a:pt x="99" y="15"/>
                  </a:lnTo>
                  <a:lnTo>
                    <a:pt x="95" y="3"/>
                  </a:lnTo>
                  <a:lnTo>
                    <a:pt x="71" y="0"/>
                  </a:lnTo>
                  <a:lnTo>
                    <a:pt x="67" y="6"/>
                  </a:lnTo>
                  <a:lnTo>
                    <a:pt x="54" y="3"/>
                  </a:lnTo>
                  <a:lnTo>
                    <a:pt x="42" y="15"/>
                  </a:lnTo>
                  <a:lnTo>
                    <a:pt x="43" y="22"/>
                  </a:lnTo>
                  <a:lnTo>
                    <a:pt x="0" y="25"/>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8" name="Freeform 289"/>
            <p:cNvSpPr>
              <a:spLocks/>
            </p:cNvSpPr>
            <p:nvPr/>
          </p:nvSpPr>
          <p:spPr bwMode="auto">
            <a:xfrm>
              <a:off x="6318315" y="4102763"/>
              <a:ext cx="406400" cy="209552"/>
            </a:xfrm>
            <a:custGeom>
              <a:avLst/>
              <a:gdLst/>
              <a:ahLst/>
              <a:cxnLst>
                <a:cxn ang="0">
                  <a:pos x="13" y="30"/>
                </a:cxn>
                <a:cxn ang="0">
                  <a:pos x="9" y="20"/>
                </a:cxn>
                <a:cxn ang="0">
                  <a:pos x="2" y="25"/>
                </a:cxn>
                <a:cxn ang="0">
                  <a:pos x="0" y="19"/>
                </a:cxn>
                <a:cxn ang="0">
                  <a:pos x="13" y="1"/>
                </a:cxn>
                <a:cxn ang="0">
                  <a:pos x="21" y="0"/>
                </a:cxn>
                <a:cxn ang="0">
                  <a:pos x="47" y="1"/>
                </a:cxn>
                <a:cxn ang="0">
                  <a:pos x="51" y="11"/>
                </a:cxn>
                <a:cxn ang="0">
                  <a:pos x="58" y="11"/>
                </a:cxn>
                <a:cxn ang="0">
                  <a:pos x="54" y="22"/>
                </a:cxn>
                <a:cxn ang="0">
                  <a:pos x="45" y="20"/>
                </a:cxn>
                <a:cxn ang="0">
                  <a:pos x="40" y="28"/>
                </a:cxn>
                <a:cxn ang="0">
                  <a:pos x="33" y="22"/>
                </a:cxn>
                <a:cxn ang="0">
                  <a:pos x="13" y="30"/>
                </a:cxn>
              </a:cxnLst>
              <a:rect l="0" t="0" r="r" b="b"/>
              <a:pathLst>
                <a:path w="58" h="30">
                  <a:moveTo>
                    <a:pt x="13" y="30"/>
                  </a:moveTo>
                  <a:lnTo>
                    <a:pt x="9" y="20"/>
                  </a:lnTo>
                  <a:lnTo>
                    <a:pt x="2" y="25"/>
                  </a:lnTo>
                  <a:lnTo>
                    <a:pt x="0" y="19"/>
                  </a:lnTo>
                  <a:lnTo>
                    <a:pt x="13" y="1"/>
                  </a:lnTo>
                  <a:lnTo>
                    <a:pt x="21" y="0"/>
                  </a:lnTo>
                  <a:lnTo>
                    <a:pt x="47" y="1"/>
                  </a:lnTo>
                  <a:lnTo>
                    <a:pt x="51" y="11"/>
                  </a:lnTo>
                  <a:lnTo>
                    <a:pt x="58" y="11"/>
                  </a:lnTo>
                  <a:lnTo>
                    <a:pt x="54" y="22"/>
                  </a:lnTo>
                  <a:lnTo>
                    <a:pt x="45" y="20"/>
                  </a:lnTo>
                  <a:lnTo>
                    <a:pt x="40" y="28"/>
                  </a:lnTo>
                  <a:lnTo>
                    <a:pt x="33" y="22"/>
                  </a:lnTo>
                  <a:lnTo>
                    <a:pt x="13" y="3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69" name="Freeform 290"/>
            <p:cNvSpPr>
              <a:spLocks/>
            </p:cNvSpPr>
            <p:nvPr/>
          </p:nvSpPr>
          <p:spPr bwMode="auto">
            <a:xfrm>
              <a:off x="6318315" y="4102763"/>
              <a:ext cx="406400" cy="209552"/>
            </a:xfrm>
            <a:custGeom>
              <a:avLst/>
              <a:gdLst/>
              <a:ahLst/>
              <a:cxnLst>
                <a:cxn ang="0">
                  <a:pos x="13" y="30"/>
                </a:cxn>
                <a:cxn ang="0">
                  <a:pos x="9" y="20"/>
                </a:cxn>
                <a:cxn ang="0">
                  <a:pos x="2" y="25"/>
                </a:cxn>
                <a:cxn ang="0">
                  <a:pos x="0" y="19"/>
                </a:cxn>
                <a:cxn ang="0">
                  <a:pos x="13" y="1"/>
                </a:cxn>
                <a:cxn ang="0">
                  <a:pos x="21" y="0"/>
                </a:cxn>
                <a:cxn ang="0">
                  <a:pos x="47" y="1"/>
                </a:cxn>
                <a:cxn ang="0">
                  <a:pos x="51" y="11"/>
                </a:cxn>
                <a:cxn ang="0">
                  <a:pos x="58" y="11"/>
                </a:cxn>
                <a:cxn ang="0">
                  <a:pos x="54" y="22"/>
                </a:cxn>
                <a:cxn ang="0">
                  <a:pos x="45" y="20"/>
                </a:cxn>
                <a:cxn ang="0">
                  <a:pos x="40" y="28"/>
                </a:cxn>
                <a:cxn ang="0">
                  <a:pos x="33" y="22"/>
                </a:cxn>
                <a:cxn ang="0">
                  <a:pos x="13" y="30"/>
                </a:cxn>
              </a:cxnLst>
              <a:rect l="0" t="0" r="r" b="b"/>
              <a:pathLst>
                <a:path w="58" h="30">
                  <a:moveTo>
                    <a:pt x="13" y="30"/>
                  </a:moveTo>
                  <a:lnTo>
                    <a:pt x="9" y="20"/>
                  </a:lnTo>
                  <a:lnTo>
                    <a:pt x="2" y="25"/>
                  </a:lnTo>
                  <a:lnTo>
                    <a:pt x="0" y="19"/>
                  </a:lnTo>
                  <a:lnTo>
                    <a:pt x="13" y="1"/>
                  </a:lnTo>
                  <a:lnTo>
                    <a:pt x="21" y="0"/>
                  </a:lnTo>
                  <a:lnTo>
                    <a:pt x="47" y="1"/>
                  </a:lnTo>
                  <a:lnTo>
                    <a:pt x="51" y="11"/>
                  </a:lnTo>
                  <a:lnTo>
                    <a:pt x="58" y="11"/>
                  </a:lnTo>
                  <a:lnTo>
                    <a:pt x="54" y="22"/>
                  </a:lnTo>
                  <a:lnTo>
                    <a:pt x="45" y="20"/>
                  </a:lnTo>
                  <a:lnTo>
                    <a:pt x="40" y="28"/>
                  </a:lnTo>
                  <a:lnTo>
                    <a:pt x="33" y="22"/>
                  </a:lnTo>
                  <a:lnTo>
                    <a:pt x="13" y="3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0" name="Freeform 291"/>
            <p:cNvSpPr>
              <a:spLocks/>
            </p:cNvSpPr>
            <p:nvPr/>
          </p:nvSpPr>
          <p:spPr bwMode="auto">
            <a:xfrm>
              <a:off x="7588315" y="4712363"/>
              <a:ext cx="171448" cy="368300"/>
            </a:xfrm>
            <a:custGeom>
              <a:avLst/>
              <a:gdLst/>
              <a:ahLst/>
              <a:cxnLst>
                <a:cxn ang="0">
                  <a:pos x="17" y="16"/>
                </a:cxn>
                <a:cxn ang="0">
                  <a:pos x="24" y="31"/>
                </a:cxn>
                <a:cxn ang="0">
                  <a:pos x="24" y="36"/>
                </a:cxn>
                <a:cxn ang="0">
                  <a:pos x="11" y="51"/>
                </a:cxn>
                <a:cxn ang="0">
                  <a:pos x="11" y="52"/>
                </a:cxn>
                <a:cxn ang="0">
                  <a:pos x="0" y="41"/>
                </a:cxn>
                <a:cxn ang="0">
                  <a:pos x="0" y="13"/>
                </a:cxn>
                <a:cxn ang="0">
                  <a:pos x="4" y="0"/>
                </a:cxn>
                <a:cxn ang="0">
                  <a:pos x="10" y="3"/>
                </a:cxn>
                <a:cxn ang="0">
                  <a:pos x="17" y="16"/>
                </a:cxn>
              </a:cxnLst>
              <a:rect l="0" t="0" r="r" b="b"/>
              <a:pathLst>
                <a:path w="24" h="52">
                  <a:moveTo>
                    <a:pt x="17" y="16"/>
                  </a:moveTo>
                  <a:lnTo>
                    <a:pt x="24" y="31"/>
                  </a:lnTo>
                  <a:lnTo>
                    <a:pt x="24" y="36"/>
                  </a:lnTo>
                  <a:lnTo>
                    <a:pt x="11" y="51"/>
                  </a:lnTo>
                  <a:lnTo>
                    <a:pt x="11" y="52"/>
                  </a:lnTo>
                  <a:lnTo>
                    <a:pt x="0" y="41"/>
                  </a:lnTo>
                  <a:lnTo>
                    <a:pt x="0" y="13"/>
                  </a:lnTo>
                  <a:lnTo>
                    <a:pt x="4" y="0"/>
                  </a:lnTo>
                  <a:lnTo>
                    <a:pt x="10" y="3"/>
                  </a:lnTo>
                  <a:lnTo>
                    <a:pt x="17" y="16"/>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1" name="Freeform 292"/>
            <p:cNvSpPr>
              <a:spLocks/>
            </p:cNvSpPr>
            <p:nvPr/>
          </p:nvSpPr>
          <p:spPr bwMode="auto">
            <a:xfrm>
              <a:off x="7588315" y="4712363"/>
              <a:ext cx="171448" cy="368300"/>
            </a:xfrm>
            <a:custGeom>
              <a:avLst/>
              <a:gdLst/>
              <a:ahLst/>
              <a:cxnLst>
                <a:cxn ang="0">
                  <a:pos x="17" y="16"/>
                </a:cxn>
                <a:cxn ang="0">
                  <a:pos x="24" y="31"/>
                </a:cxn>
                <a:cxn ang="0">
                  <a:pos x="24" y="36"/>
                </a:cxn>
                <a:cxn ang="0">
                  <a:pos x="11" y="51"/>
                </a:cxn>
                <a:cxn ang="0">
                  <a:pos x="11" y="52"/>
                </a:cxn>
                <a:cxn ang="0">
                  <a:pos x="0" y="41"/>
                </a:cxn>
                <a:cxn ang="0">
                  <a:pos x="0" y="13"/>
                </a:cxn>
                <a:cxn ang="0">
                  <a:pos x="4" y="0"/>
                </a:cxn>
                <a:cxn ang="0">
                  <a:pos x="10" y="3"/>
                </a:cxn>
                <a:cxn ang="0">
                  <a:pos x="17" y="16"/>
                </a:cxn>
              </a:cxnLst>
              <a:rect l="0" t="0" r="r" b="b"/>
              <a:pathLst>
                <a:path w="24" h="52">
                  <a:moveTo>
                    <a:pt x="17" y="16"/>
                  </a:moveTo>
                  <a:lnTo>
                    <a:pt x="24" y="31"/>
                  </a:lnTo>
                  <a:lnTo>
                    <a:pt x="24" y="36"/>
                  </a:lnTo>
                  <a:lnTo>
                    <a:pt x="11" y="51"/>
                  </a:lnTo>
                  <a:lnTo>
                    <a:pt x="11" y="52"/>
                  </a:lnTo>
                  <a:lnTo>
                    <a:pt x="0" y="41"/>
                  </a:lnTo>
                  <a:lnTo>
                    <a:pt x="0" y="13"/>
                  </a:lnTo>
                  <a:lnTo>
                    <a:pt x="4" y="0"/>
                  </a:lnTo>
                  <a:lnTo>
                    <a:pt x="10" y="3"/>
                  </a:lnTo>
                  <a:lnTo>
                    <a:pt x="17" y="16"/>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2" name="Freeform 293"/>
            <p:cNvSpPr>
              <a:spLocks/>
            </p:cNvSpPr>
            <p:nvPr/>
          </p:nvSpPr>
          <p:spPr bwMode="auto">
            <a:xfrm>
              <a:off x="7258115" y="3994815"/>
              <a:ext cx="622300" cy="317500"/>
            </a:xfrm>
            <a:custGeom>
              <a:avLst/>
              <a:gdLst/>
              <a:ahLst/>
              <a:cxnLst>
                <a:cxn ang="0">
                  <a:pos x="3" y="30"/>
                </a:cxn>
                <a:cxn ang="0">
                  <a:pos x="25" y="46"/>
                </a:cxn>
                <a:cxn ang="0">
                  <a:pos x="55" y="41"/>
                </a:cxn>
                <a:cxn ang="0">
                  <a:pos x="67" y="38"/>
                </a:cxn>
                <a:cxn ang="0">
                  <a:pos x="78" y="14"/>
                </a:cxn>
                <a:cxn ang="0">
                  <a:pos x="88" y="10"/>
                </a:cxn>
                <a:cxn ang="0">
                  <a:pos x="78" y="3"/>
                </a:cxn>
                <a:cxn ang="0">
                  <a:pos x="77" y="1"/>
                </a:cxn>
                <a:cxn ang="0">
                  <a:pos x="59" y="0"/>
                </a:cxn>
                <a:cxn ang="0">
                  <a:pos x="28" y="14"/>
                </a:cxn>
                <a:cxn ang="0">
                  <a:pos x="12" y="7"/>
                </a:cxn>
                <a:cxn ang="0">
                  <a:pos x="0" y="27"/>
                </a:cxn>
                <a:cxn ang="0">
                  <a:pos x="3" y="30"/>
                </a:cxn>
              </a:cxnLst>
              <a:rect l="0" t="0" r="r" b="b"/>
              <a:pathLst>
                <a:path w="88" h="46">
                  <a:moveTo>
                    <a:pt x="3" y="30"/>
                  </a:moveTo>
                  <a:lnTo>
                    <a:pt x="25" y="46"/>
                  </a:lnTo>
                  <a:lnTo>
                    <a:pt x="55" y="41"/>
                  </a:lnTo>
                  <a:lnTo>
                    <a:pt x="67" y="38"/>
                  </a:lnTo>
                  <a:lnTo>
                    <a:pt x="78" y="14"/>
                  </a:lnTo>
                  <a:lnTo>
                    <a:pt x="88" y="10"/>
                  </a:lnTo>
                  <a:lnTo>
                    <a:pt x="78" y="3"/>
                  </a:lnTo>
                  <a:lnTo>
                    <a:pt x="77" y="1"/>
                  </a:lnTo>
                  <a:lnTo>
                    <a:pt x="59" y="0"/>
                  </a:lnTo>
                  <a:lnTo>
                    <a:pt x="28" y="14"/>
                  </a:lnTo>
                  <a:lnTo>
                    <a:pt x="12" y="7"/>
                  </a:lnTo>
                  <a:lnTo>
                    <a:pt x="0" y="27"/>
                  </a:lnTo>
                  <a:lnTo>
                    <a:pt x="3" y="3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3" name="Freeform 294"/>
            <p:cNvSpPr>
              <a:spLocks/>
            </p:cNvSpPr>
            <p:nvPr/>
          </p:nvSpPr>
          <p:spPr bwMode="auto">
            <a:xfrm>
              <a:off x="7258115" y="3994815"/>
              <a:ext cx="622300" cy="317500"/>
            </a:xfrm>
            <a:custGeom>
              <a:avLst/>
              <a:gdLst/>
              <a:ahLst/>
              <a:cxnLst>
                <a:cxn ang="0">
                  <a:pos x="3" y="30"/>
                </a:cxn>
                <a:cxn ang="0">
                  <a:pos x="25" y="46"/>
                </a:cxn>
                <a:cxn ang="0">
                  <a:pos x="55" y="41"/>
                </a:cxn>
                <a:cxn ang="0">
                  <a:pos x="67" y="38"/>
                </a:cxn>
                <a:cxn ang="0">
                  <a:pos x="78" y="14"/>
                </a:cxn>
                <a:cxn ang="0">
                  <a:pos x="88" y="10"/>
                </a:cxn>
                <a:cxn ang="0">
                  <a:pos x="78" y="3"/>
                </a:cxn>
                <a:cxn ang="0">
                  <a:pos x="77" y="1"/>
                </a:cxn>
                <a:cxn ang="0">
                  <a:pos x="59" y="0"/>
                </a:cxn>
                <a:cxn ang="0">
                  <a:pos x="28" y="14"/>
                </a:cxn>
                <a:cxn ang="0">
                  <a:pos x="12" y="7"/>
                </a:cxn>
                <a:cxn ang="0">
                  <a:pos x="0" y="27"/>
                </a:cxn>
                <a:cxn ang="0">
                  <a:pos x="3" y="30"/>
                </a:cxn>
              </a:cxnLst>
              <a:rect l="0" t="0" r="r" b="b"/>
              <a:pathLst>
                <a:path w="88" h="46">
                  <a:moveTo>
                    <a:pt x="3" y="30"/>
                  </a:moveTo>
                  <a:lnTo>
                    <a:pt x="25" y="46"/>
                  </a:lnTo>
                  <a:lnTo>
                    <a:pt x="55" y="41"/>
                  </a:lnTo>
                  <a:lnTo>
                    <a:pt x="67" y="38"/>
                  </a:lnTo>
                  <a:lnTo>
                    <a:pt x="78" y="14"/>
                  </a:lnTo>
                  <a:lnTo>
                    <a:pt x="88" y="10"/>
                  </a:lnTo>
                  <a:lnTo>
                    <a:pt x="78" y="3"/>
                  </a:lnTo>
                  <a:lnTo>
                    <a:pt x="77" y="1"/>
                  </a:lnTo>
                  <a:lnTo>
                    <a:pt x="59" y="0"/>
                  </a:lnTo>
                  <a:lnTo>
                    <a:pt x="28" y="14"/>
                  </a:lnTo>
                  <a:lnTo>
                    <a:pt x="12" y="7"/>
                  </a:lnTo>
                  <a:lnTo>
                    <a:pt x="0" y="27"/>
                  </a:lnTo>
                  <a:lnTo>
                    <a:pt x="3" y="3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4" name="Freeform 550"/>
            <p:cNvSpPr>
              <a:spLocks/>
            </p:cNvSpPr>
            <p:nvPr/>
          </p:nvSpPr>
          <p:spPr bwMode="auto">
            <a:xfrm>
              <a:off x="5435663" y="2737515"/>
              <a:ext cx="38100" cy="25400"/>
            </a:xfrm>
            <a:custGeom>
              <a:avLst/>
              <a:gdLst/>
              <a:ahLst/>
              <a:cxnLst>
                <a:cxn ang="0">
                  <a:pos x="0" y="0"/>
                </a:cxn>
                <a:cxn ang="0">
                  <a:pos x="5" y="4"/>
                </a:cxn>
                <a:cxn ang="0">
                  <a:pos x="0" y="0"/>
                </a:cxn>
              </a:cxnLst>
              <a:rect l="0" t="0" r="r" b="b"/>
              <a:pathLst>
                <a:path w="5" h="4">
                  <a:moveTo>
                    <a:pt x="0" y="0"/>
                  </a:moveTo>
                  <a:lnTo>
                    <a:pt x="5" y="4"/>
                  </a:lnTo>
                  <a:lnTo>
                    <a:pt x="0" y="0"/>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5" name="Line 551"/>
            <p:cNvSpPr>
              <a:spLocks noChangeShapeType="1"/>
            </p:cNvSpPr>
            <p:nvPr/>
          </p:nvSpPr>
          <p:spPr bwMode="auto">
            <a:xfrm>
              <a:off x="5435663" y="2737515"/>
              <a:ext cx="38100" cy="25400"/>
            </a:xfrm>
            <a:prstGeom prst="line">
              <a:avLst/>
            </a:prstGeom>
            <a:noFill/>
            <a:ln w="1588">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6" name="Freeform 552"/>
            <p:cNvSpPr>
              <a:spLocks/>
            </p:cNvSpPr>
            <p:nvPr/>
          </p:nvSpPr>
          <p:spPr bwMode="auto">
            <a:xfrm>
              <a:off x="5219763" y="2820063"/>
              <a:ext cx="95248" cy="101600"/>
            </a:xfrm>
            <a:custGeom>
              <a:avLst/>
              <a:gdLst/>
              <a:ahLst/>
              <a:cxnLst>
                <a:cxn ang="0">
                  <a:pos x="0" y="15"/>
                </a:cxn>
                <a:cxn ang="0">
                  <a:pos x="6" y="13"/>
                </a:cxn>
                <a:cxn ang="0">
                  <a:pos x="14" y="0"/>
                </a:cxn>
                <a:cxn ang="0">
                  <a:pos x="4" y="6"/>
                </a:cxn>
                <a:cxn ang="0">
                  <a:pos x="0" y="15"/>
                </a:cxn>
              </a:cxnLst>
              <a:rect l="0" t="0" r="r" b="b"/>
              <a:pathLst>
                <a:path w="14" h="15">
                  <a:moveTo>
                    <a:pt x="0" y="15"/>
                  </a:moveTo>
                  <a:lnTo>
                    <a:pt x="6" y="13"/>
                  </a:lnTo>
                  <a:lnTo>
                    <a:pt x="14" y="0"/>
                  </a:lnTo>
                  <a:lnTo>
                    <a:pt x="4" y="6"/>
                  </a:lnTo>
                  <a:lnTo>
                    <a:pt x="0" y="15"/>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7" name="Freeform 553"/>
            <p:cNvSpPr>
              <a:spLocks/>
            </p:cNvSpPr>
            <p:nvPr/>
          </p:nvSpPr>
          <p:spPr bwMode="auto">
            <a:xfrm>
              <a:off x="5219763" y="2820063"/>
              <a:ext cx="95248" cy="101600"/>
            </a:xfrm>
            <a:custGeom>
              <a:avLst/>
              <a:gdLst/>
              <a:ahLst/>
              <a:cxnLst>
                <a:cxn ang="0">
                  <a:pos x="0" y="15"/>
                </a:cxn>
                <a:cxn ang="0">
                  <a:pos x="6" y="13"/>
                </a:cxn>
                <a:cxn ang="0">
                  <a:pos x="14" y="0"/>
                </a:cxn>
                <a:cxn ang="0">
                  <a:pos x="4" y="6"/>
                </a:cxn>
                <a:cxn ang="0">
                  <a:pos x="0" y="15"/>
                </a:cxn>
              </a:cxnLst>
              <a:rect l="0" t="0" r="r" b="b"/>
              <a:pathLst>
                <a:path w="14" h="15">
                  <a:moveTo>
                    <a:pt x="0" y="15"/>
                  </a:moveTo>
                  <a:lnTo>
                    <a:pt x="6" y="13"/>
                  </a:lnTo>
                  <a:lnTo>
                    <a:pt x="14" y="0"/>
                  </a:lnTo>
                  <a:lnTo>
                    <a:pt x="4" y="6"/>
                  </a:lnTo>
                  <a:lnTo>
                    <a:pt x="0" y="15"/>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8" name="Freeform 554"/>
            <p:cNvSpPr>
              <a:spLocks/>
            </p:cNvSpPr>
            <p:nvPr/>
          </p:nvSpPr>
          <p:spPr bwMode="auto">
            <a:xfrm>
              <a:off x="7397815" y="2896263"/>
              <a:ext cx="95248" cy="82552"/>
            </a:xfrm>
            <a:custGeom>
              <a:avLst/>
              <a:gdLst/>
              <a:ahLst/>
              <a:cxnLst>
                <a:cxn ang="0">
                  <a:pos x="0" y="4"/>
                </a:cxn>
                <a:cxn ang="0">
                  <a:pos x="2" y="13"/>
                </a:cxn>
                <a:cxn ang="0">
                  <a:pos x="9" y="8"/>
                </a:cxn>
                <a:cxn ang="0">
                  <a:pos x="13" y="0"/>
                </a:cxn>
                <a:cxn ang="0">
                  <a:pos x="0" y="4"/>
                </a:cxn>
              </a:cxnLst>
              <a:rect l="0" t="0" r="r" b="b"/>
              <a:pathLst>
                <a:path w="13" h="13">
                  <a:moveTo>
                    <a:pt x="0" y="4"/>
                  </a:moveTo>
                  <a:lnTo>
                    <a:pt x="2" y="13"/>
                  </a:lnTo>
                  <a:lnTo>
                    <a:pt x="9" y="8"/>
                  </a:lnTo>
                  <a:lnTo>
                    <a:pt x="13" y="0"/>
                  </a:lnTo>
                  <a:lnTo>
                    <a:pt x="0" y="4"/>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79" name="Freeform 555"/>
            <p:cNvSpPr>
              <a:spLocks/>
            </p:cNvSpPr>
            <p:nvPr/>
          </p:nvSpPr>
          <p:spPr bwMode="auto">
            <a:xfrm>
              <a:off x="7397815" y="2896263"/>
              <a:ext cx="95248" cy="82552"/>
            </a:xfrm>
            <a:custGeom>
              <a:avLst/>
              <a:gdLst/>
              <a:ahLst/>
              <a:cxnLst>
                <a:cxn ang="0">
                  <a:pos x="0" y="4"/>
                </a:cxn>
                <a:cxn ang="0">
                  <a:pos x="2" y="13"/>
                </a:cxn>
                <a:cxn ang="0">
                  <a:pos x="9" y="8"/>
                </a:cxn>
                <a:cxn ang="0">
                  <a:pos x="13" y="0"/>
                </a:cxn>
                <a:cxn ang="0">
                  <a:pos x="0" y="4"/>
                </a:cxn>
              </a:cxnLst>
              <a:rect l="0" t="0" r="r" b="b"/>
              <a:pathLst>
                <a:path w="13" h="13">
                  <a:moveTo>
                    <a:pt x="0" y="4"/>
                  </a:moveTo>
                  <a:lnTo>
                    <a:pt x="2" y="13"/>
                  </a:lnTo>
                  <a:lnTo>
                    <a:pt x="9" y="8"/>
                  </a:lnTo>
                  <a:lnTo>
                    <a:pt x="13" y="0"/>
                  </a:lnTo>
                  <a:lnTo>
                    <a:pt x="0" y="4"/>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0" name="Freeform 556"/>
            <p:cNvSpPr>
              <a:spLocks/>
            </p:cNvSpPr>
            <p:nvPr/>
          </p:nvSpPr>
          <p:spPr bwMode="auto">
            <a:xfrm>
              <a:off x="7715315" y="2807363"/>
              <a:ext cx="107948" cy="50800"/>
            </a:xfrm>
            <a:custGeom>
              <a:avLst/>
              <a:gdLst/>
              <a:ahLst/>
              <a:cxnLst>
                <a:cxn ang="0">
                  <a:pos x="0" y="4"/>
                </a:cxn>
                <a:cxn ang="0">
                  <a:pos x="5" y="7"/>
                </a:cxn>
                <a:cxn ang="0">
                  <a:pos x="16" y="1"/>
                </a:cxn>
                <a:cxn ang="0">
                  <a:pos x="6" y="0"/>
                </a:cxn>
                <a:cxn ang="0">
                  <a:pos x="0" y="4"/>
                </a:cxn>
              </a:cxnLst>
              <a:rect l="0" t="0" r="r" b="b"/>
              <a:pathLst>
                <a:path w="16" h="7">
                  <a:moveTo>
                    <a:pt x="0" y="4"/>
                  </a:moveTo>
                  <a:lnTo>
                    <a:pt x="5" y="7"/>
                  </a:lnTo>
                  <a:lnTo>
                    <a:pt x="16" y="1"/>
                  </a:lnTo>
                  <a:lnTo>
                    <a:pt x="6" y="0"/>
                  </a:lnTo>
                  <a:lnTo>
                    <a:pt x="0" y="4"/>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1" name="Freeform 557"/>
            <p:cNvSpPr>
              <a:spLocks/>
            </p:cNvSpPr>
            <p:nvPr/>
          </p:nvSpPr>
          <p:spPr bwMode="auto">
            <a:xfrm>
              <a:off x="7715315" y="2807363"/>
              <a:ext cx="107948" cy="50800"/>
            </a:xfrm>
            <a:custGeom>
              <a:avLst/>
              <a:gdLst/>
              <a:ahLst/>
              <a:cxnLst>
                <a:cxn ang="0">
                  <a:pos x="0" y="4"/>
                </a:cxn>
                <a:cxn ang="0">
                  <a:pos x="5" y="7"/>
                </a:cxn>
                <a:cxn ang="0">
                  <a:pos x="16" y="1"/>
                </a:cxn>
                <a:cxn ang="0">
                  <a:pos x="6" y="0"/>
                </a:cxn>
                <a:cxn ang="0">
                  <a:pos x="0" y="4"/>
                </a:cxn>
              </a:cxnLst>
              <a:rect l="0" t="0" r="r" b="b"/>
              <a:pathLst>
                <a:path w="16" h="7">
                  <a:moveTo>
                    <a:pt x="0" y="4"/>
                  </a:moveTo>
                  <a:lnTo>
                    <a:pt x="5" y="7"/>
                  </a:lnTo>
                  <a:lnTo>
                    <a:pt x="16" y="1"/>
                  </a:lnTo>
                  <a:lnTo>
                    <a:pt x="6" y="0"/>
                  </a:lnTo>
                  <a:lnTo>
                    <a:pt x="0" y="4"/>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2" name="Freeform 558"/>
            <p:cNvSpPr>
              <a:spLocks/>
            </p:cNvSpPr>
            <p:nvPr/>
          </p:nvSpPr>
          <p:spPr bwMode="auto">
            <a:xfrm>
              <a:off x="7759763" y="2762915"/>
              <a:ext cx="50800" cy="6352"/>
            </a:xfrm>
            <a:custGeom>
              <a:avLst/>
              <a:gdLst/>
              <a:ahLst/>
              <a:cxnLst>
                <a:cxn ang="0">
                  <a:pos x="0" y="2"/>
                </a:cxn>
                <a:cxn ang="0">
                  <a:pos x="7" y="2"/>
                </a:cxn>
                <a:cxn ang="0">
                  <a:pos x="1" y="0"/>
                </a:cxn>
                <a:cxn ang="0">
                  <a:pos x="0" y="2"/>
                </a:cxn>
              </a:cxnLst>
              <a:rect l="0" t="0" r="r" b="b"/>
              <a:pathLst>
                <a:path w="7" h="2">
                  <a:moveTo>
                    <a:pt x="0" y="2"/>
                  </a:moveTo>
                  <a:lnTo>
                    <a:pt x="7" y="2"/>
                  </a:lnTo>
                  <a:lnTo>
                    <a:pt x="1" y="0"/>
                  </a:lnTo>
                  <a:lnTo>
                    <a:pt x="0" y="2"/>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3" name="Freeform 559"/>
            <p:cNvSpPr>
              <a:spLocks/>
            </p:cNvSpPr>
            <p:nvPr/>
          </p:nvSpPr>
          <p:spPr bwMode="auto">
            <a:xfrm>
              <a:off x="7759763" y="2762915"/>
              <a:ext cx="50800" cy="6352"/>
            </a:xfrm>
            <a:custGeom>
              <a:avLst/>
              <a:gdLst/>
              <a:ahLst/>
              <a:cxnLst>
                <a:cxn ang="0">
                  <a:pos x="0" y="2"/>
                </a:cxn>
                <a:cxn ang="0">
                  <a:pos x="7" y="2"/>
                </a:cxn>
                <a:cxn ang="0">
                  <a:pos x="1" y="0"/>
                </a:cxn>
                <a:cxn ang="0">
                  <a:pos x="0" y="2"/>
                </a:cxn>
              </a:cxnLst>
              <a:rect l="0" t="0" r="r" b="b"/>
              <a:pathLst>
                <a:path w="7" h="2">
                  <a:moveTo>
                    <a:pt x="0" y="2"/>
                  </a:moveTo>
                  <a:lnTo>
                    <a:pt x="7" y="2"/>
                  </a:lnTo>
                  <a:lnTo>
                    <a:pt x="1" y="0"/>
                  </a:lnTo>
                  <a:lnTo>
                    <a:pt x="0" y="2"/>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4" name="Freeform 562"/>
            <p:cNvSpPr>
              <a:spLocks/>
            </p:cNvSpPr>
            <p:nvPr/>
          </p:nvSpPr>
          <p:spPr bwMode="auto">
            <a:xfrm>
              <a:off x="6559615" y="4667915"/>
              <a:ext cx="76200" cy="209552"/>
            </a:xfrm>
            <a:custGeom>
              <a:avLst/>
              <a:gdLst/>
              <a:ahLst/>
              <a:cxnLst>
                <a:cxn ang="0">
                  <a:pos x="0" y="10"/>
                </a:cxn>
                <a:cxn ang="0">
                  <a:pos x="0" y="22"/>
                </a:cxn>
                <a:cxn ang="0">
                  <a:pos x="8" y="30"/>
                </a:cxn>
                <a:cxn ang="0">
                  <a:pos x="11" y="0"/>
                </a:cxn>
                <a:cxn ang="0">
                  <a:pos x="0" y="10"/>
                </a:cxn>
              </a:cxnLst>
              <a:rect l="0" t="0" r="r" b="b"/>
              <a:pathLst>
                <a:path w="11" h="30">
                  <a:moveTo>
                    <a:pt x="0" y="10"/>
                  </a:moveTo>
                  <a:lnTo>
                    <a:pt x="0" y="22"/>
                  </a:lnTo>
                  <a:lnTo>
                    <a:pt x="8" y="30"/>
                  </a:lnTo>
                  <a:lnTo>
                    <a:pt x="11" y="0"/>
                  </a:lnTo>
                  <a:lnTo>
                    <a:pt x="0" y="10"/>
                  </a:lnTo>
                  <a:close/>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5" name="Freeform 564"/>
            <p:cNvSpPr>
              <a:spLocks/>
            </p:cNvSpPr>
            <p:nvPr/>
          </p:nvSpPr>
          <p:spPr bwMode="auto">
            <a:xfrm>
              <a:off x="6508815" y="4883815"/>
              <a:ext cx="152400" cy="298452"/>
            </a:xfrm>
            <a:custGeom>
              <a:avLst/>
              <a:gdLst/>
              <a:ahLst/>
              <a:cxnLst>
                <a:cxn ang="0">
                  <a:pos x="0" y="6"/>
                </a:cxn>
                <a:cxn ang="0">
                  <a:pos x="3" y="35"/>
                </a:cxn>
                <a:cxn ang="0">
                  <a:pos x="8" y="42"/>
                </a:cxn>
                <a:cxn ang="0">
                  <a:pos x="20" y="35"/>
                </a:cxn>
                <a:cxn ang="0">
                  <a:pos x="21" y="7"/>
                </a:cxn>
                <a:cxn ang="0">
                  <a:pos x="15" y="0"/>
                </a:cxn>
                <a:cxn ang="0">
                  <a:pos x="0" y="6"/>
                </a:cxn>
              </a:cxnLst>
              <a:rect l="0" t="0" r="r" b="b"/>
              <a:pathLst>
                <a:path w="21" h="42">
                  <a:moveTo>
                    <a:pt x="0" y="6"/>
                  </a:moveTo>
                  <a:lnTo>
                    <a:pt x="3" y="35"/>
                  </a:lnTo>
                  <a:lnTo>
                    <a:pt x="8" y="42"/>
                  </a:lnTo>
                  <a:lnTo>
                    <a:pt x="20" y="35"/>
                  </a:lnTo>
                  <a:lnTo>
                    <a:pt x="21" y="7"/>
                  </a:lnTo>
                  <a:lnTo>
                    <a:pt x="15" y="0"/>
                  </a:lnTo>
                  <a:lnTo>
                    <a:pt x="0" y="6"/>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6" name="Freeform 565"/>
            <p:cNvSpPr>
              <a:spLocks/>
            </p:cNvSpPr>
            <p:nvPr/>
          </p:nvSpPr>
          <p:spPr bwMode="auto">
            <a:xfrm>
              <a:off x="6508815" y="4883815"/>
              <a:ext cx="152400" cy="298452"/>
            </a:xfrm>
            <a:custGeom>
              <a:avLst/>
              <a:gdLst/>
              <a:ahLst/>
              <a:cxnLst>
                <a:cxn ang="0">
                  <a:pos x="0" y="6"/>
                </a:cxn>
                <a:cxn ang="0">
                  <a:pos x="3" y="35"/>
                </a:cxn>
                <a:cxn ang="0">
                  <a:pos x="8" y="42"/>
                </a:cxn>
                <a:cxn ang="0">
                  <a:pos x="20" y="35"/>
                </a:cxn>
                <a:cxn ang="0">
                  <a:pos x="21" y="7"/>
                </a:cxn>
                <a:cxn ang="0">
                  <a:pos x="15" y="0"/>
                </a:cxn>
                <a:cxn ang="0">
                  <a:pos x="0" y="6"/>
                </a:cxn>
              </a:cxnLst>
              <a:rect l="0" t="0" r="r" b="b"/>
              <a:pathLst>
                <a:path w="21" h="42">
                  <a:moveTo>
                    <a:pt x="0" y="6"/>
                  </a:moveTo>
                  <a:lnTo>
                    <a:pt x="3" y="35"/>
                  </a:lnTo>
                  <a:lnTo>
                    <a:pt x="8" y="42"/>
                  </a:lnTo>
                  <a:lnTo>
                    <a:pt x="20" y="35"/>
                  </a:lnTo>
                  <a:lnTo>
                    <a:pt x="21" y="7"/>
                  </a:lnTo>
                  <a:lnTo>
                    <a:pt x="15" y="0"/>
                  </a:lnTo>
                  <a:lnTo>
                    <a:pt x="0" y="6"/>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7" name="Freeform 566"/>
            <p:cNvSpPr>
              <a:spLocks/>
            </p:cNvSpPr>
            <p:nvPr/>
          </p:nvSpPr>
          <p:spPr bwMode="auto">
            <a:xfrm>
              <a:off x="6921563" y="5252115"/>
              <a:ext cx="317500" cy="196852"/>
            </a:xfrm>
            <a:custGeom>
              <a:avLst/>
              <a:gdLst/>
              <a:ahLst/>
              <a:cxnLst>
                <a:cxn ang="0">
                  <a:pos x="0" y="6"/>
                </a:cxn>
                <a:cxn ang="0">
                  <a:pos x="4" y="13"/>
                </a:cxn>
                <a:cxn ang="0">
                  <a:pos x="39" y="28"/>
                </a:cxn>
                <a:cxn ang="0">
                  <a:pos x="46" y="0"/>
                </a:cxn>
                <a:cxn ang="0">
                  <a:pos x="26" y="5"/>
                </a:cxn>
                <a:cxn ang="0">
                  <a:pos x="5" y="2"/>
                </a:cxn>
                <a:cxn ang="0">
                  <a:pos x="0" y="6"/>
                </a:cxn>
              </a:cxnLst>
              <a:rect l="0" t="0" r="r" b="b"/>
              <a:pathLst>
                <a:path w="46" h="28">
                  <a:moveTo>
                    <a:pt x="0" y="6"/>
                  </a:moveTo>
                  <a:lnTo>
                    <a:pt x="4" y="13"/>
                  </a:lnTo>
                  <a:lnTo>
                    <a:pt x="39" y="28"/>
                  </a:lnTo>
                  <a:lnTo>
                    <a:pt x="46" y="0"/>
                  </a:lnTo>
                  <a:lnTo>
                    <a:pt x="26" y="5"/>
                  </a:lnTo>
                  <a:lnTo>
                    <a:pt x="5" y="2"/>
                  </a:lnTo>
                  <a:lnTo>
                    <a:pt x="0" y="6"/>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8" name="Freeform 567"/>
            <p:cNvSpPr>
              <a:spLocks/>
            </p:cNvSpPr>
            <p:nvPr/>
          </p:nvSpPr>
          <p:spPr bwMode="auto">
            <a:xfrm>
              <a:off x="6921563" y="5516819"/>
              <a:ext cx="317500" cy="196852"/>
            </a:xfrm>
            <a:custGeom>
              <a:avLst/>
              <a:gdLst/>
              <a:ahLst/>
              <a:cxnLst>
                <a:cxn ang="0">
                  <a:pos x="0" y="6"/>
                </a:cxn>
                <a:cxn ang="0">
                  <a:pos x="4" y="13"/>
                </a:cxn>
                <a:cxn ang="0">
                  <a:pos x="39" y="28"/>
                </a:cxn>
                <a:cxn ang="0">
                  <a:pos x="46" y="0"/>
                </a:cxn>
                <a:cxn ang="0">
                  <a:pos x="26" y="5"/>
                </a:cxn>
                <a:cxn ang="0">
                  <a:pos x="5" y="2"/>
                </a:cxn>
                <a:cxn ang="0">
                  <a:pos x="0" y="6"/>
                </a:cxn>
              </a:cxnLst>
              <a:rect l="0" t="0" r="r" b="b"/>
              <a:pathLst>
                <a:path w="46" h="28">
                  <a:moveTo>
                    <a:pt x="0" y="6"/>
                  </a:moveTo>
                  <a:lnTo>
                    <a:pt x="4" y="13"/>
                  </a:lnTo>
                  <a:lnTo>
                    <a:pt x="39" y="28"/>
                  </a:lnTo>
                  <a:lnTo>
                    <a:pt x="46" y="0"/>
                  </a:lnTo>
                  <a:lnTo>
                    <a:pt x="26" y="5"/>
                  </a:lnTo>
                  <a:lnTo>
                    <a:pt x="5" y="2"/>
                  </a:lnTo>
                  <a:lnTo>
                    <a:pt x="0" y="6"/>
                  </a:lnTo>
                </a:path>
              </a:pathLst>
            </a:custGeom>
            <a:solidFill>
              <a:srgbClr val="868686"/>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89" name="Freeform 568"/>
            <p:cNvSpPr>
              <a:spLocks/>
            </p:cNvSpPr>
            <p:nvPr/>
          </p:nvSpPr>
          <p:spPr bwMode="auto">
            <a:xfrm>
              <a:off x="7778815" y="5252115"/>
              <a:ext cx="203200" cy="241300"/>
            </a:xfrm>
            <a:custGeom>
              <a:avLst/>
              <a:gdLst/>
              <a:ahLst/>
              <a:cxnLst>
                <a:cxn ang="0">
                  <a:pos x="0" y="9"/>
                </a:cxn>
                <a:cxn ang="0">
                  <a:pos x="7" y="15"/>
                </a:cxn>
                <a:cxn ang="0">
                  <a:pos x="8" y="27"/>
                </a:cxn>
                <a:cxn ang="0">
                  <a:pos x="19" y="34"/>
                </a:cxn>
                <a:cxn ang="0">
                  <a:pos x="22" y="27"/>
                </a:cxn>
                <a:cxn ang="0">
                  <a:pos x="28" y="34"/>
                </a:cxn>
                <a:cxn ang="0">
                  <a:pos x="22" y="15"/>
                </a:cxn>
                <a:cxn ang="0">
                  <a:pos x="29" y="18"/>
                </a:cxn>
                <a:cxn ang="0">
                  <a:pos x="24" y="8"/>
                </a:cxn>
                <a:cxn ang="0">
                  <a:pos x="10" y="0"/>
                </a:cxn>
                <a:cxn ang="0">
                  <a:pos x="0" y="9"/>
                </a:cxn>
              </a:cxnLst>
              <a:rect l="0" t="0" r="r" b="b"/>
              <a:pathLst>
                <a:path w="29" h="34">
                  <a:moveTo>
                    <a:pt x="0" y="9"/>
                  </a:moveTo>
                  <a:lnTo>
                    <a:pt x="7" y="15"/>
                  </a:lnTo>
                  <a:lnTo>
                    <a:pt x="8" y="27"/>
                  </a:lnTo>
                  <a:lnTo>
                    <a:pt x="19" y="34"/>
                  </a:lnTo>
                  <a:lnTo>
                    <a:pt x="22" y="27"/>
                  </a:lnTo>
                  <a:lnTo>
                    <a:pt x="28" y="34"/>
                  </a:lnTo>
                  <a:lnTo>
                    <a:pt x="22" y="15"/>
                  </a:lnTo>
                  <a:lnTo>
                    <a:pt x="29" y="18"/>
                  </a:lnTo>
                  <a:lnTo>
                    <a:pt x="24" y="8"/>
                  </a:lnTo>
                  <a:lnTo>
                    <a:pt x="10" y="0"/>
                  </a:lnTo>
                  <a:lnTo>
                    <a:pt x="0" y="9"/>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0" name="Freeform 569"/>
            <p:cNvSpPr>
              <a:spLocks/>
            </p:cNvSpPr>
            <p:nvPr/>
          </p:nvSpPr>
          <p:spPr bwMode="auto">
            <a:xfrm>
              <a:off x="7778815" y="5252115"/>
              <a:ext cx="203200" cy="241300"/>
            </a:xfrm>
            <a:custGeom>
              <a:avLst/>
              <a:gdLst/>
              <a:ahLst/>
              <a:cxnLst>
                <a:cxn ang="0">
                  <a:pos x="0" y="9"/>
                </a:cxn>
                <a:cxn ang="0">
                  <a:pos x="7" y="15"/>
                </a:cxn>
                <a:cxn ang="0">
                  <a:pos x="8" y="27"/>
                </a:cxn>
                <a:cxn ang="0">
                  <a:pos x="19" y="34"/>
                </a:cxn>
                <a:cxn ang="0">
                  <a:pos x="22" y="27"/>
                </a:cxn>
                <a:cxn ang="0">
                  <a:pos x="28" y="34"/>
                </a:cxn>
                <a:cxn ang="0">
                  <a:pos x="22" y="15"/>
                </a:cxn>
                <a:cxn ang="0">
                  <a:pos x="29" y="18"/>
                </a:cxn>
                <a:cxn ang="0">
                  <a:pos x="24" y="8"/>
                </a:cxn>
                <a:cxn ang="0">
                  <a:pos x="10" y="0"/>
                </a:cxn>
                <a:cxn ang="0">
                  <a:pos x="0" y="9"/>
                </a:cxn>
              </a:cxnLst>
              <a:rect l="0" t="0" r="r" b="b"/>
              <a:pathLst>
                <a:path w="29" h="34">
                  <a:moveTo>
                    <a:pt x="0" y="9"/>
                  </a:moveTo>
                  <a:lnTo>
                    <a:pt x="7" y="15"/>
                  </a:lnTo>
                  <a:lnTo>
                    <a:pt x="8" y="27"/>
                  </a:lnTo>
                  <a:lnTo>
                    <a:pt x="19" y="34"/>
                  </a:lnTo>
                  <a:lnTo>
                    <a:pt x="22" y="27"/>
                  </a:lnTo>
                  <a:lnTo>
                    <a:pt x="28" y="34"/>
                  </a:lnTo>
                  <a:lnTo>
                    <a:pt x="22" y="15"/>
                  </a:lnTo>
                  <a:lnTo>
                    <a:pt x="29" y="18"/>
                  </a:lnTo>
                  <a:lnTo>
                    <a:pt x="24" y="8"/>
                  </a:lnTo>
                  <a:lnTo>
                    <a:pt x="10" y="0"/>
                  </a:lnTo>
                  <a:lnTo>
                    <a:pt x="0" y="9"/>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1" name="Freeform 574"/>
            <p:cNvSpPr>
              <a:spLocks/>
            </p:cNvSpPr>
            <p:nvPr/>
          </p:nvSpPr>
          <p:spPr bwMode="auto">
            <a:xfrm>
              <a:off x="5930963" y="5048915"/>
              <a:ext cx="120648" cy="88900"/>
            </a:xfrm>
            <a:custGeom>
              <a:avLst/>
              <a:gdLst/>
              <a:ahLst/>
              <a:cxnLst>
                <a:cxn ang="0">
                  <a:pos x="0" y="6"/>
                </a:cxn>
                <a:cxn ang="0">
                  <a:pos x="13" y="12"/>
                </a:cxn>
                <a:cxn ang="0">
                  <a:pos x="17" y="4"/>
                </a:cxn>
                <a:cxn ang="0">
                  <a:pos x="10" y="0"/>
                </a:cxn>
                <a:cxn ang="0">
                  <a:pos x="0" y="6"/>
                </a:cxn>
              </a:cxnLst>
              <a:rect l="0" t="0" r="r" b="b"/>
              <a:pathLst>
                <a:path w="17" h="12">
                  <a:moveTo>
                    <a:pt x="0" y="6"/>
                  </a:moveTo>
                  <a:lnTo>
                    <a:pt x="13" y="12"/>
                  </a:lnTo>
                  <a:lnTo>
                    <a:pt x="17" y="4"/>
                  </a:lnTo>
                  <a:lnTo>
                    <a:pt x="10" y="0"/>
                  </a:lnTo>
                  <a:lnTo>
                    <a:pt x="0" y="6"/>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2" name="Freeform 575"/>
            <p:cNvSpPr>
              <a:spLocks/>
            </p:cNvSpPr>
            <p:nvPr/>
          </p:nvSpPr>
          <p:spPr bwMode="auto">
            <a:xfrm>
              <a:off x="5930963" y="5048915"/>
              <a:ext cx="120648" cy="88900"/>
            </a:xfrm>
            <a:custGeom>
              <a:avLst/>
              <a:gdLst/>
              <a:ahLst/>
              <a:cxnLst>
                <a:cxn ang="0">
                  <a:pos x="0" y="6"/>
                </a:cxn>
                <a:cxn ang="0">
                  <a:pos x="13" y="12"/>
                </a:cxn>
                <a:cxn ang="0">
                  <a:pos x="17" y="4"/>
                </a:cxn>
                <a:cxn ang="0">
                  <a:pos x="10" y="0"/>
                </a:cxn>
                <a:cxn ang="0">
                  <a:pos x="0" y="6"/>
                </a:cxn>
              </a:cxnLst>
              <a:rect l="0" t="0" r="r" b="b"/>
              <a:pathLst>
                <a:path w="17" h="12">
                  <a:moveTo>
                    <a:pt x="0" y="6"/>
                  </a:moveTo>
                  <a:lnTo>
                    <a:pt x="13" y="12"/>
                  </a:lnTo>
                  <a:lnTo>
                    <a:pt x="17" y="4"/>
                  </a:lnTo>
                  <a:lnTo>
                    <a:pt x="10" y="0"/>
                  </a:lnTo>
                  <a:lnTo>
                    <a:pt x="0" y="6"/>
                  </a:lnTo>
                </a:path>
              </a:pathLst>
            </a:custGeom>
            <a:solidFill>
              <a:schemeClr val="bg1">
                <a:lumMod val="65000"/>
              </a:schemeClr>
            </a:solidFill>
            <a:ln w="1588">
              <a:solidFill>
                <a:schemeClr val="bg1">
                  <a:lumMod val="75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3" name="Freeform 688"/>
            <p:cNvSpPr>
              <a:spLocks/>
            </p:cNvSpPr>
            <p:nvPr/>
          </p:nvSpPr>
          <p:spPr bwMode="auto">
            <a:xfrm>
              <a:off x="8248715" y="5137815"/>
              <a:ext cx="25400" cy="19052"/>
            </a:xfrm>
            <a:custGeom>
              <a:avLst/>
              <a:gdLst/>
              <a:ahLst/>
              <a:cxnLst>
                <a:cxn ang="0">
                  <a:pos x="0" y="0"/>
                </a:cxn>
                <a:cxn ang="0">
                  <a:pos x="3" y="3"/>
                </a:cxn>
                <a:cxn ang="0">
                  <a:pos x="0" y="0"/>
                </a:cxn>
              </a:cxnLst>
              <a:rect l="0" t="0" r="r" b="b"/>
              <a:pathLst>
                <a:path w="3" h="3">
                  <a:moveTo>
                    <a:pt x="0" y="0"/>
                  </a:moveTo>
                  <a:lnTo>
                    <a:pt x="3" y="3"/>
                  </a:lnTo>
                  <a:lnTo>
                    <a:pt x="0" y="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4" name="Line 689"/>
            <p:cNvSpPr>
              <a:spLocks noChangeShapeType="1"/>
            </p:cNvSpPr>
            <p:nvPr/>
          </p:nvSpPr>
          <p:spPr bwMode="auto">
            <a:xfrm>
              <a:off x="8248715" y="5137815"/>
              <a:ext cx="25400" cy="19052"/>
            </a:xfrm>
            <a:prstGeom prst="line">
              <a:avLst/>
            </a:prstGeom>
            <a:noFill/>
            <a:ln w="1588">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5" name="Freeform 690"/>
            <p:cNvSpPr>
              <a:spLocks/>
            </p:cNvSpPr>
            <p:nvPr/>
          </p:nvSpPr>
          <p:spPr bwMode="auto">
            <a:xfrm>
              <a:off x="8267763" y="5233063"/>
              <a:ext cx="6348" cy="19052"/>
            </a:xfrm>
            <a:custGeom>
              <a:avLst/>
              <a:gdLst/>
              <a:ahLst/>
              <a:cxnLst>
                <a:cxn ang="0">
                  <a:pos x="0" y="0"/>
                </a:cxn>
                <a:cxn ang="0">
                  <a:pos x="0" y="4"/>
                </a:cxn>
                <a:cxn ang="0">
                  <a:pos x="0" y="0"/>
                </a:cxn>
              </a:cxnLst>
              <a:rect l="0" t="0" r="r" b="b"/>
              <a:pathLst>
                <a:path h="4">
                  <a:moveTo>
                    <a:pt x="0" y="0"/>
                  </a:moveTo>
                  <a:lnTo>
                    <a:pt x="0" y="4"/>
                  </a:lnTo>
                  <a:lnTo>
                    <a:pt x="0" y="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6" name="Line 691"/>
            <p:cNvSpPr>
              <a:spLocks noChangeShapeType="1"/>
            </p:cNvSpPr>
            <p:nvPr/>
          </p:nvSpPr>
          <p:spPr bwMode="auto">
            <a:xfrm>
              <a:off x="8267763" y="5233063"/>
              <a:ext cx="6348" cy="19052"/>
            </a:xfrm>
            <a:prstGeom prst="line">
              <a:avLst/>
            </a:prstGeom>
            <a:noFill/>
            <a:ln w="1588">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7" name="Freeform 702"/>
            <p:cNvSpPr>
              <a:spLocks/>
            </p:cNvSpPr>
            <p:nvPr/>
          </p:nvSpPr>
          <p:spPr bwMode="auto">
            <a:xfrm>
              <a:off x="6705663" y="3143915"/>
              <a:ext cx="57148" cy="69852"/>
            </a:xfrm>
            <a:custGeom>
              <a:avLst/>
              <a:gdLst/>
              <a:ahLst/>
              <a:cxnLst>
                <a:cxn ang="0">
                  <a:pos x="0" y="3"/>
                </a:cxn>
                <a:cxn ang="0">
                  <a:pos x="0" y="10"/>
                </a:cxn>
                <a:cxn ang="0">
                  <a:pos x="8" y="10"/>
                </a:cxn>
                <a:cxn ang="0">
                  <a:pos x="3" y="0"/>
                </a:cxn>
                <a:cxn ang="0">
                  <a:pos x="0" y="3"/>
                </a:cxn>
              </a:cxnLst>
              <a:rect l="0" t="0" r="r" b="b"/>
              <a:pathLst>
                <a:path w="8" h="10">
                  <a:moveTo>
                    <a:pt x="0" y="3"/>
                  </a:moveTo>
                  <a:lnTo>
                    <a:pt x="0" y="10"/>
                  </a:lnTo>
                  <a:lnTo>
                    <a:pt x="8" y="10"/>
                  </a:lnTo>
                  <a:lnTo>
                    <a:pt x="3" y="0"/>
                  </a:lnTo>
                  <a:lnTo>
                    <a:pt x="0" y="3"/>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8" name="Freeform 703"/>
            <p:cNvSpPr>
              <a:spLocks/>
            </p:cNvSpPr>
            <p:nvPr/>
          </p:nvSpPr>
          <p:spPr bwMode="auto">
            <a:xfrm>
              <a:off x="6705663" y="3143915"/>
              <a:ext cx="57148" cy="69852"/>
            </a:xfrm>
            <a:custGeom>
              <a:avLst/>
              <a:gdLst/>
              <a:ahLst/>
              <a:cxnLst>
                <a:cxn ang="0">
                  <a:pos x="0" y="3"/>
                </a:cxn>
                <a:cxn ang="0">
                  <a:pos x="0" y="10"/>
                </a:cxn>
                <a:cxn ang="0">
                  <a:pos x="8" y="10"/>
                </a:cxn>
                <a:cxn ang="0">
                  <a:pos x="3" y="0"/>
                </a:cxn>
                <a:cxn ang="0">
                  <a:pos x="0" y="3"/>
                </a:cxn>
              </a:cxnLst>
              <a:rect l="0" t="0" r="r" b="b"/>
              <a:pathLst>
                <a:path w="8" h="10">
                  <a:moveTo>
                    <a:pt x="0" y="3"/>
                  </a:moveTo>
                  <a:lnTo>
                    <a:pt x="0" y="10"/>
                  </a:lnTo>
                  <a:lnTo>
                    <a:pt x="8" y="10"/>
                  </a:lnTo>
                  <a:lnTo>
                    <a:pt x="3" y="0"/>
                  </a:lnTo>
                  <a:lnTo>
                    <a:pt x="0" y="3"/>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99" name="Freeform 704"/>
            <p:cNvSpPr>
              <a:spLocks/>
            </p:cNvSpPr>
            <p:nvPr/>
          </p:nvSpPr>
          <p:spPr bwMode="auto">
            <a:xfrm>
              <a:off x="6781863" y="3099463"/>
              <a:ext cx="146048" cy="107952"/>
            </a:xfrm>
            <a:custGeom>
              <a:avLst/>
              <a:gdLst/>
              <a:ahLst/>
              <a:cxnLst>
                <a:cxn ang="0">
                  <a:pos x="0" y="7"/>
                </a:cxn>
                <a:cxn ang="0">
                  <a:pos x="3" y="14"/>
                </a:cxn>
                <a:cxn ang="0">
                  <a:pos x="10" y="16"/>
                </a:cxn>
                <a:cxn ang="0">
                  <a:pos x="19" y="13"/>
                </a:cxn>
                <a:cxn ang="0">
                  <a:pos x="14" y="10"/>
                </a:cxn>
                <a:cxn ang="0">
                  <a:pos x="20" y="7"/>
                </a:cxn>
                <a:cxn ang="0">
                  <a:pos x="19" y="0"/>
                </a:cxn>
                <a:cxn ang="0">
                  <a:pos x="0" y="7"/>
                </a:cxn>
              </a:cxnLst>
              <a:rect l="0" t="0" r="r" b="b"/>
              <a:pathLst>
                <a:path w="20" h="16">
                  <a:moveTo>
                    <a:pt x="0" y="7"/>
                  </a:moveTo>
                  <a:lnTo>
                    <a:pt x="3" y="14"/>
                  </a:lnTo>
                  <a:lnTo>
                    <a:pt x="10" y="16"/>
                  </a:lnTo>
                  <a:lnTo>
                    <a:pt x="19" y="13"/>
                  </a:lnTo>
                  <a:lnTo>
                    <a:pt x="14" y="10"/>
                  </a:lnTo>
                  <a:lnTo>
                    <a:pt x="20" y="7"/>
                  </a:lnTo>
                  <a:lnTo>
                    <a:pt x="19" y="0"/>
                  </a:lnTo>
                  <a:lnTo>
                    <a:pt x="0" y="7"/>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0" name="Freeform 705"/>
            <p:cNvSpPr>
              <a:spLocks/>
            </p:cNvSpPr>
            <p:nvPr/>
          </p:nvSpPr>
          <p:spPr bwMode="auto">
            <a:xfrm>
              <a:off x="6781863" y="3099463"/>
              <a:ext cx="146048" cy="107952"/>
            </a:xfrm>
            <a:custGeom>
              <a:avLst/>
              <a:gdLst/>
              <a:ahLst/>
              <a:cxnLst>
                <a:cxn ang="0">
                  <a:pos x="0" y="7"/>
                </a:cxn>
                <a:cxn ang="0">
                  <a:pos x="3" y="14"/>
                </a:cxn>
                <a:cxn ang="0">
                  <a:pos x="10" y="16"/>
                </a:cxn>
                <a:cxn ang="0">
                  <a:pos x="19" y="13"/>
                </a:cxn>
                <a:cxn ang="0">
                  <a:pos x="14" y="10"/>
                </a:cxn>
                <a:cxn ang="0">
                  <a:pos x="20" y="7"/>
                </a:cxn>
                <a:cxn ang="0">
                  <a:pos x="19" y="0"/>
                </a:cxn>
                <a:cxn ang="0">
                  <a:pos x="0" y="7"/>
                </a:cxn>
              </a:cxnLst>
              <a:rect l="0" t="0" r="r" b="b"/>
              <a:pathLst>
                <a:path w="20" h="16">
                  <a:moveTo>
                    <a:pt x="0" y="7"/>
                  </a:moveTo>
                  <a:lnTo>
                    <a:pt x="3" y="14"/>
                  </a:lnTo>
                  <a:lnTo>
                    <a:pt x="10" y="16"/>
                  </a:lnTo>
                  <a:lnTo>
                    <a:pt x="19" y="13"/>
                  </a:lnTo>
                  <a:lnTo>
                    <a:pt x="14" y="10"/>
                  </a:lnTo>
                  <a:lnTo>
                    <a:pt x="20" y="7"/>
                  </a:lnTo>
                  <a:lnTo>
                    <a:pt x="19" y="0"/>
                  </a:lnTo>
                  <a:lnTo>
                    <a:pt x="0" y="7"/>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1" name="Freeform 706"/>
            <p:cNvSpPr>
              <a:spLocks/>
            </p:cNvSpPr>
            <p:nvPr/>
          </p:nvSpPr>
          <p:spPr bwMode="auto">
            <a:xfrm>
              <a:off x="6781863" y="3258215"/>
              <a:ext cx="95248" cy="0"/>
            </a:xfrm>
            <a:custGeom>
              <a:avLst/>
              <a:gdLst/>
              <a:ahLst/>
              <a:cxnLst>
                <a:cxn ang="0">
                  <a:pos x="0" y="0"/>
                </a:cxn>
                <a:cxn ang="0">
                  <a:pos x="5" y="1"/>
                </a:cxn>
                <a:cxn ang="0">
                  <a:pos x="13" y="0"/>
                </a:cxn>
                <a:cxn ang="0">
                  <a:pos x="0" y="0"/>
                </a:cxn>
              </a:cxnLst>
              <a:rect l="0" t="0" r="r" b="b"/>
              <a:pathLst>
                <a:path w="13" h="1">
                  <a:moveTo>
                    <a:pt x="0" y="0"/>
                  </a:moveTo>
                  <a:lnTo>
                    <a:pt x="5" y="1"/>
                  </a:lnTo>
                  <a:lnTo>
                    <a:pt x="13" y="0"/>
                  </a:lnTo>
                  <a:lnTo>
                    <a:pt x="0" y="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2" name="Freeform 707"/>
            <p:cNvSpPr>
              <a:spLocks/>
            </p:cNvSpPr>
            <p:nvPr/>
          </p:nvSpPr>
          <p:spPr bwMode="auto">
            <a:xfrm>
              <a:off x="6781863" y="3258215"/>
              <a:ext cx="95248" cy="0"/>
            </a:xfrm>
            <a:custGeom>
              <a:avLst/>
              <a:gdLst/>
              <a:ahLst/>
              <a:cxnLst>
                <a:cxn ang="0">
                  <a:pos x="0" y="0"/>
                </a:cxn>
                <a:cxn ang="0">
                  <a:pos x="5" y="1"/>
                </a:cxn>
                <a:cxn ang="0">
                  <a:pos x="13" y="0"/>
                </a:cxn>
                <a:cxn ang="0">
                  <a:pos x="0" y="0"/>
                </a:cxn>
              </a:cxnLst>
              <a:rect l="0" t="0" r="r" b="b"/>
              <a:pathLst>
                <a:path w="13" h="1">
                  <a:moveTo>
                    <a:pt x="0" y="0"/>
                  </a:moveTo>
                  <a:lnTo>
                    <a:pt x="5" y="1"/>
                  </a:lnTo>
                  <a:lnTo>
                    <a:pt x="13" y="0"/>
                  </a:lnTo>
                  <a:lnTo>
                    <a:pt x="0" y="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3" name="Freeform 716"/>
            <p:cNvSpPr>
              <a:spLocks/>
            </p:cNvSpPr>
            <p:nvPr/>
          </p:nvSpPr>
          <p:spPr bwMode="auto">
            <a:xfrm>
              <a:off x="4864163" y="3207415"/>
              <a:ext cx="400048" cy="425452"/>
            </a:xfrm>
            <a:custGeom>
              <a:avLst/>
              <a:gdLst/>
              <a:ahLst/>
              <a:cxnLst>
                <a:cxn ang="0">
                  <a:pos x="35" y="10"/>
                </a:cxn>
                <a:cxn ang="0">
                  <a:pos x="42" y="17"/>
                </a:cxn>
                <a:cxn ang="0">
                  <a:pos x="54" y="11"/>
                </a:cxn>
                <a:cxn ang="0">
                  <a:pos x="57" y="19"/>
                </a:cxn>
                <a:cxn ang="0">
                  <a:pos x="57" y="36"/>
                </a:cxn>
                <a:cxn ang="0">
                  <a:pos x="50" y="49"/>
                </a:cxn>
                <a:cxn ang="0">
                  <a:pos x="7" y="60"/>
                </a:cxn>
                <a:cxn ang="0">
                  <a:pos x="0" y="49"/>
                </a:cxn>
                <a:cxn ang="0">
                  <a:pos x="7" y="49"/>
                </a:cxn>
                <a:cxn ang="0">
                  <a:pos x="19" y="33"/>
                </a:cxn>
                <a:cxn ang="0">
                  <a:pos x="5" y="26"/>
                </a:cxn>
                <a:cxn ang="0">
                  <a:pos x="14" y="23"/>
                </a:cxn>
                <a:cxn ang="0">
                  <a:pos x="7" y="20"/>
                </a:cxn>
                <a:cxn ang="0">
                  <a:pos x="11" y="14"/>
                </a:cxn>
                <a:cxn ang="0">
                  <a:pos x="26" y="14"/>
                </a:cxn>
                <a:cxn ang="0">
                  <a:pos x="32" y="10"/>
                </a:cxn>
                <a:cxn ang="0">
                  <a:pos x="26" y="7"/>
                </a:cxn>
                <a:cxn ang="0">
                  <a:pos x="32" y="0"/>
                </a:cxn>
                <a:cxn ang="0">
                  <a:pos x="39" y="0"/>
                </a:cxn>
                <a:cxn ang="0">
                  <a:pos x="35" y="10"/>
                </a:cxn>
              </a:cxnLst>
              <a:rect l="0" t="0" r="r" b="b"/>
              <a:pathLst>
                <a:path w="57" h="60">
                  <a:moveTo>
                    <a:pt x="35" y="10"/>
                  </a:moveTo>
                  <a:lnTo>
                    <a:pt x="42" y="17"/>
                  </a:lnTo>
                  <a:lnTo>
                    <a:pt x="54" y="11"/>
                  </a:lnTo>
                  <a:lnTo>
                    <a:pt x="57" y="19"/>
                  </a:lnTo>
                  <a:lnTo>
                    <a:pt x="57" y="36"/>
                  </a:lnTo>
                  <a:lnTo>
                    <a:pt x="50" y="49"/>
                  </a:lnTo>
                  <a:lnTo>
                    <a:pt x="7" y="60"/>
                  </a:lnTo>
                  <a:lnTo>
                    <a:pt x="0" y="49"/>
                  </a:lnTo>
                  <a:lnTo>
                    <a:pt x="7" y="49"/>
                  </a:lnTo>
                  <a:lnTo>
                    <a:pt x="19" y="33"/>
                  </a:lnTo>
                  <a:lnTo>
                    <a:pt x="5" y="26"/>
                  </a:lnTo>
                  <a:lnTo>
                    <a:pt x="14" y="23"/>
                  </a:lnTo>
                  <a:lnTo>
                    <a:pt x="7" y="20"/>
                  </a:lnTo>
                  <a:lnTo>
                    <a:pt x="11" y="14"/>
                  </a:lnTo>
                  <a:lnTo>
                    <a:pt x="26" y="14"/>
                  </a:lnTo>
                  <a:lnTo>
                    <a:pt x="32" y="10"/>
                  </a:lnTo>
                  <a:lnTo>
                    <a:pt x="26" y="7"/>
                  </a:lnTo>
                  <a:lnTo>
                    <a:pt x="32" y="0"/>
                  </a:lnTo>
                  <a:lnTo>
                    <a:pt x="39" y="0"/>
                  </a:lnTo>
                  <a:lnTo>
                    <a:pt x="35" y="10"/>
                  </a:lnTo>
                  <a:close/>
                </a:path>
              </a:pathLst>
            </a:custGeom>
            <a:solidFill>
              <a:schemeClr val="bg1"/>
            </a:solidFill>
            <a:ln w="9525">
              <a:solidFill>
                <a:schemeClr val="bg1">
                  <a:lumMod val="75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4" name="Freeform 717"/>
            <p:cNvSpPr>
              <a:spLocks/>
            </p:cNvSpPr>
            <p:nvPr/>
          </p:nvSpPr>
          <p:spPr bwMode="auto">
            <a:xfrm>
              <a:off x="4864163" y="3207415"/>
              <a:ext cx="400048" cy="425452"/>
            </a:xfrm>
            <a:custGeom>
              <a:avLst/>
              <a:gdLst/>
              <a:ahLst/>
              <a:cxnLst>
                <a:cxn ang="0">
                  <a:pos x="35" y="10"/>
                </a:cxn>
                <a:cxn ang="0">
                  <a:pos x="42" y="17"/>
                </a:cxn>
                <a:cxn ang="0">
                  <a:pos x="54" y="11"/>
                </a:cxn>
                <a:cxn ang="0">
                  <a:pos x="57" y="19"/>
                </a:cxn>
                <a:cxn ang="0">
                  <a:pos x="57" y="36"/>
                </a:cxn>
                <a:cxn ang="0">
                  <a:pos x="50" y="49"/>
                </a:cxn>
                <a:cxn ang="0">
                  <a:pos x="7" y="60"/>
                </a:cxn>
                <a:cxn ang="0">
                  <a:pos x="0" y="49"/>
                </a:cxn>
                <a:cxn ang="0">
                  <a:pos x="7" y="49"/>
                </a:cxn>
                <a:cxn ang="0">
                  <a:pos x="19" y="33"/>
                </a:cxn>
                <a:cxn ang="0">
                  <a:pos x="5" y="26"/>
                </a:cxn>
                <a:cxn ang="0">
                  <a:pos x="14" y="23"/>
                </a:cxn>
                <a:cxn ang="0">
                  <a:pos x="7" y="20"/>
                </a:cxn>
                <a:cxn ang="0">
                  <a:pos x="11" y="14"/>
                </a:cxn>
                <a:cxn ang="0">
                  <a:pos x="26" y="14"/>
                </a:cxn>
                <a:cxn ang="0">
                  <a:pos x="32" y="10"/>
                </a:cxn>
                <a:cxn ang="0">
                  <a:pos x="26" y="7"/>
                </a:cxn>
                <a:cxn ang="0">
                  <a:pos x="32" y="0"/>
                </a:cxn>
                <a:cxn ang="0">
                  <a:pos x="39" y="0"/>
                </a:cxn>
                <a:cxn ang="0">
                  <a:pos x="35" y="10"/>
                </a:cxn>
              </a:cxnLst>
              <a:rect l="0" t="0" r="r" b="b"/>
              <a:pathLst>
                <a:path w="57" h="60">
                  <a:moveTo>
                    <a:pt x="35" y="10"/>
                  </a:moveTo>
                  <a:lnTo>
                    <a:pt x="42" y="17"/>
                  </a:lnTo>
                  <a:lnTo>
                    <a:pt x="54" y="11"/>
                  </a:lnTo>
                  <a:lnTo>
                    <a:pt x="57" y="19"/>
                  </a:lnTo>
                  <a:lnTo>
                    <a:pt x="57" y="36"/>
                  </a:lnTo>
                  <a:lnTo>
                    <a:pt x="50" y="49"/>
                  </a:lnTo>
                  <a:lnTo>
                    <a:pt x="7" y="60"/>
                  </a:lnTo>
                  <a:lnTo>
                    <a:pt x="0" y="49"/>
                  </a:lnTo>
                  <a:lnTo>
                    <a:pt x="7" y="49"/>
                  </a:lnTo>
                  <a:lnTo>
                    <a:pt x="19" y="33"/>
                  </a:lnTo>
                  <a:lnTo>
                    <a:pt x="5" y="26"/>
                  </a:lnTo>
                  <a:lnTo>
                    <a:pt x="14" y="23"/>
                  </a:lnTo>
                  <a:lnTo>
                    <a:pt x="7" y="20"/>
                  </a:lnTo>
                  <a:lnTo>
                    <a:pt x="11" y="14"/>
                  </a:lnTo>
                  <a:lnTo>
                    <a:pt x="26" y="14"/>
                  </a:lnTo>
                  <a:lnTo>
                    <a:pt x="32" y="10"/>
                  </a:lnTo>
                  <a:lnTo>
                    <a:pt x="26" y="7"/>
                  </a:lnTo>
                  <a:lnTo>
                    <a:pt x="32" y="0"/>
                  </a:lnTo>
                  <a:lnTo>
                    <a:pt x="39" y="0"/>
                  </a:lnTo>
                  <a:lnTo>
                    <a:pt x="35" y="1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5" name="Freeform 718"/>
            <p:cNvSpPr>
              <a:spLocks/>
            </p:cNvSpPr>
            <p:nvPr/>
          </p:nvSpPr>
          <p:spPr bwMode="auto">
            <a:xfrm>
              <a:off x="6108763" y="3372515"/>
              <a:ext cx="349248" cy="361952"/>
            </a:xfrm>
            <a:custGeom>
              <a:avLst/>
              <a:gdLst/>
              <a:ahLst/>
              <a:cxnLst>
                <a:cxn ang="0">
                  <a:pos x="0" y="38"/>
                </a:cxn>
                <a:cxn ang="0">
                  <a:pos x="15" y="16"/>
                </a:cxn>
                <a:cxn ang="0">
                  <a:pos x="19" y="13"/>
                </a:cxn>
                <a:cxn ang="0">
                  <a:pos x="19" y="22"/>
                </a:cxn>
                <a:cxn ang="0">
                  <a:pos x="25" y="25"/>
                </a:cxn>
                <a:cxn ang="0">
                  <a:pos x="31" y="21"/>
                </a:cxn>
                <a:cxn ang="0">
                  <a:pos x="25" y="7"/>
                </a:cxn>
                <a:cxn ang="0">
                  <a:pos x="49" y="0"/>
                </a:cxn>
                <a:cxn ang="0">
                  <a:pos x="40" y="19"/>
                </a:cxn>
                <a:cxn ang="0">
                  <a:pos x="45" y="24"/>
                </a:cxn>
                <a:cxn ang="0">
                  <a:pos x="31" y="32"/>
                </a:cxn>
                <a:cxn ang="0">
                  <a:pos x="31" y="51"/>
                </a:cxn>
                <a:cxn ang="0">
                  <a:pos x="19" y="40"/>
                </a:cxn>
                <a:cxn ang="0">
                  <a:pos x="3" y="38"/>
                </a:cxn>
                <a:cxn ang="0">
                  <a:pos x="0" y="38"/>
                </a:cxn>
              </a:cxnLst>
              <a:rect l="0" t="0" r="r" b="b"/>
              <a:pathLst>
                <a:path w="49" h="51">
                  <a:moveTo>
                    <a:pt x="0" y="38"/>
                  </a:moveTo>
                  <a:lnTo>
                    <a:pt x="15" y="16"/>
                  </a:lnTo>
                  <a:lnTo>
                    <a:pt x="19" y="13"/>
                  </a:lnTo>
                  <a:lnTo>
                    <a:pt x="19" y="22"/>
                  </a:lnTo>
                  <a:lnTo>
                    <a:pt x="25" y="25"/>
                  </a:lnTo>
                  <a:lnTo>
                    <a:pt x="31" y="21"/>
                  </a:lnTo>
                  <a:lnTo>
                    <a:pt x="25" y="7"/>
                  </a:lnTo>
                  <a:lnTo>
                    <a:pt x="49" y="0"/>
                  </a:lnTo>
                  <a:lnTo>
                    <a:pt x="40" y="19"/>
                  </a:lnTo>
                  <a:lnTo>
                    <a:pt x="45" y="24"/>
                  </a:lnTo>
                  <a:lnTo>
                    <a:pt x="31" y="32"/>
                  </a:lnTo>
                  <a:lnTo>
                    <a:pt x="31" y="51"/>
                  </a:lnTo>
                  <a:lnTo>
                    <a:pt x="19" y="40"/>
                  </a:lnTo>
                  <a:lnTo>
                    <a:pt x="3" y="38"/>
                  </a:lnTo>
                  <a:lnTo>
                    <a:pt x="0" y="38"/>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6" name="Freeform 719"/>
            <p:cNvSpPr>
              <a:spLocks/>
            </p:cNvSpPr>
            <p:nvPr/>
          </p:nvSpPr>
          <p:spPr bwMode="auto">
            <a:xfrm>
              <a:off x="6108763" y="3372515"/>
              <a:ext cx="349248" cy="361952"/>
            </a:xfrm>
            <a:custGeom>
              <a:avLst/>
              <a:gdLst/>
              <a:ahLst/>
              <a:cxnLst>
                <a:cxn ang="0">
                  <a:pos x="0" y="38"/>
                </a:cxn>
                <a:cxn ang="0">
                  <a:pos x="15" y="16"/>
                </a:cxn>
                <a:cxn ang="0">
                  <a:pos x="19" y="13"/>
                </a:cxn>
                <a:cxn ang="0">
                  <a:pos x="19" y="22"/>
                </a:cxn>
                <a:cxn ang="0">
                  <a:pos x="25" y="25"/>
                </a:cxn>
                <a:cxn ang="0">
                  <a:pos x="31" y="21"/>
                </a:cxn>
                <a:cxn ang="0">
                  <a:pos x="25" y="7"/>
                </a:cxn>
                <a:cxn ang="0">
                  <a:pos x="49" y="0"/>
                </a:cxn>
                <a:cxn ang="0">
                  <a:pos x="40" y="19"/>
                </a:cxn>
                <a:cxn ang="0">
                  <a:pos x="45" y="24"/>
                </a:cxn>
                <a:cxn ang="0">
                  <a:pos x="31" y="32"/>
                </a:cxn>
                <a:cxn ang="0">
                  <a:pos x="31" y="51"/>
                </a:cxn>
                <a:cxn ang="0">
                  <a:pos x="19" y="40"/>
                </a:cxn>
                <a:cxn ang="0">
                  <a:pos x="3" y="38"/>
                </a:cxn>
                <a:cxn ang="0">
                  <a:pos x="0" y="38"/>
                </a:cxn>
              </a:cxnLst>
              <a:rect l="0" t="0" r="r" b="b"/>
              <a:pathLst>
                <a:path w="49" h="51">
                  <a:moveTo>
                    <a:pt x="0" y="38"/>
                  </a:moveTo>
                  <a:lnTo>
                    <a:pt x="15" y="16"/>
                  </a:lnTo>
                  <a:lnTo>
                    <a:pt x="19" y="13"/>
                  </a:lnTo>
                  <a:lnTo>
                    <a:pt x="19" y="22"/>
                  </a:lnTo>
                  <a:lnTo>
                    <a:pt x="25" y="25"/>
                  </a:lnTo>
                  <a:lnTo>
                    <a:pt x="31" y="21"/>
                  </a:lnTo>
                  <a:lnTo>
                    <a:pt x="25" y="7"/>
                  </a:lnTo>
                  <a:lnTo>
                    <a:pt x="49" y="0"/>
                  </a:lnTo>
                  <a:lnTo>
                    <a:pt x="40" y="19"/>
                  </a:lnTo>
                  <a:lnTo>
                    <a:pt x="45" y="24"/>
                  </a:lnTo>
                  <a:lnTo>
                    <a:pt x="31" y="32"/>
                  </a:lnTo>
                  <a:lnTo>
                    <a:pt x="31" y="51"/>
                  </a:lnTo>
                  <a:lnTo>
                    <a:pt x="19" y="40"/>
                  </a:lnTo>
                  <a:lnTo>
                    <a:pt x="3" y="38"/>
                  </a:lnTo>
                  <a:lnTo>
                    <a:pt x="0" y="38"/>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7" name="Freeform 720"/>
            <p:cNvSpPr>
              <a:spLocks/>
            </p:cNvSpPr>
            <p:nvPr/>
          </p:nvSpPr>
          <p:spPr bwMode="auto">
            <a:xfrm>
              <a:off x="7315263" y="3817015"/>
              <a:ext cx="514348" cy="279400"/>
            </a:xfrm>
            <a:custGeom>
              <a:avLst/>
              <a:gdLst/>
              <a:ahLst/>
              <a:cxnLst>
                <a:cxn ang="0">
                  <a:pos x="0" y="20"/>
                </a:cxn>
                <a:cxn ang="0">
                  <a:pos x="4" y="32"/>
                </a:cxn>
                <a:cxn ang="0">
                  <a:pos x="20" y="39"/>
                </a:cxn>
                <a:cxn ang="0">
                  <a:pos x="51" y="25"/>
                </a:cxn>
                <a:cxn ang="0">
                  <a:pos x="69" y="26"/>
                </a:cxn>
                <a:cxn ang="0">
                  <a:pos x="73" y="15"/>
                </a:cxn>
                <a:cxn ang="0">
                  <a:pos x="61" y="9"/>
                </a:cxn>
                <a:cxn ang="0">
                  <a:pos x="41" y="13"/>
                </a:cxn>
                <a:cxn ang="0">
                  <a:pos x="16" y="0"/>
                </a:cxn>
                <a:cxn ang="0">
                  <a:pos x="0" y="20"/>
                </a:cxn>
              </a:cxnLst>
              <a:rect l="0" t="0" r="r" b="b"/>
              <a:pathLst>
                <a:path w="73" h="39">
                  <a:moveTo>
                    <a:pt x="0" y="20"/>
                  </a:moveTo>
                  <a:lnTo>
                    <a:pt x="4" y="32"/>
                  </a:lnTo>
                  <a:lnTo>
                    <a:pt x="20" y="39"/>
                  </a:lnTo>
                  <a:lnTo>
                    <a:pt x="51" y="25"/>
                  </a:lnTo>
                  <a:lnTo>
                    <a:pt x="69" y="26"/>
                  </a:lnTo>
                  <a:lnTo>
                    <a:pt x="73" y="15"/>
                  </a:lnTo>
                  <a:lnTo>
                    <a:pt x="61" y="9"/>
                  </a:lnTo>
                  <a:lnTo>
                    <a:pt x="41" y="13"/>
                  </a:lnTo>
                  <a:lnTo>
                    <a:pt x="16" y="0"/>
                  </a:lnTo>
                  <a:lnTo>
                    <a:pt x="0" y="20"/>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8" name="Freeform 721"/>
            <p:cNvSpPr>
              <a:spLocks/>
            </p:cNvSpPr>
            <p:nvPr/>
          </p:nvSpPr>
          <p:spPr bwMode="auto">
            <a:xfrm>
              <a:off x="7315263" y="3817015"/>
              <a:ext cx="514348" cy="279400"/>
            </a:xfrm>
            <a:custGeom>
              <a:avLst/>
              <a:gdLst/>
              <a:ahLst/>
              <a:cxnLst>
                <a:cxn ang="0">
                  <a:pos x="0" y="20"/>
                </a:cxn>
                <a:cxn ang="0">
                  <a:pos x="4" y="32"/>
                </a:cxn>
                <a:cxn ang="0">
                  <a:pos x="20" y="39"/>
                </a:cxn>
                <a:cxn ang="0">
                  <a:pos x="51" y="25"/>
                </a:cxn>
                <a:cxn ang="0">
                  <a:pos x="69" y="26"/>
                </a:cxn>
                <a:cxn ang="0">
                  <a:pos x="73" y="15"/>
                </a:cxn>
                <a:cxn ang="0">
                  <a:pos x="61" y="9"/>
                </a:cxn>
                <a:cxn ang="0">
                  <a:pos x="41" y="13"/>
                </a:cxn>
                <a:cxn ang="0">
                  <a:pos x="16" y="0"/>
                </a:cxn>
                <a:cxn ang="0">
                  <a:pos x="0" y="20"/>
                </a:cxn>
              </a:cxnLst>
              <a:rect l="0" t="0" r="r" b="b"/>
              <a:pathLst>
                <a:path w="73" h="39">
                  <a:moveTo>
                    <a:pt x="0" y="20"/>
                  </a:moveTo>
                  <a:lnTo>
                    <a:pt x="4" y="32"/>
                  </a:lnTo>
                  <a:lnTo>
                    <a:pt x="20" y="39"/>
                  </a:lnTo>
                  <a:lnTo>
                    <a:pt x="51" y="25"/>
                  </a:lnTo>
                  <a:lnTo>
                    <a:pt x="69" y="26"/>
                  </a:lnTo>
                  <a:lnTo>
                    <a:pt x="73" y="15"/>
                  </a:lnTo>
                  <a:lnTo>
                    <a:pt x="61" y="9"/>
                  </a:lnTo>
                  <a:lnTo>
                    <a:pt x="41" y="13"/>
                  </a:lnTo>
                  <a:lnTo>
                    <a:pt x="16" y="0"/>
                  </a:lnTo>
                  <a:lnTo>
                    <a:pt x="0" y="20"/>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09" name="Freeform 722"/>
            <p:cNvSpPr>
              <a:spLocks/>
            </p:cNvSpPr>
            <p:nvPr/>
          </p:nvSpPr>
          <p:spPr bwMode="auto">
            <a:xfrm>
              <a:off x="6870763" y="3677315"/>
              <a:ext cx="565148" cy="298452"/>
            </a:xfrm>
            <a:custGeom>
              <a:avLst/>
              <a:gdLst/>
              <a:ahLst/>
              <a:cxnLst>
                <a:cxn ang="0">
                  <a:pos x="80" y="19"/>
                </a:cxn>
                <a:cxn ang="0">
                  <a:pos x="64" y="12"/>
                </a:cxn>
                <a:cxn ang="0">
                  <a:pos x="63" y="16"/>
                </a:cxn>
                <a:cxn ang="0">
                  <a:pos x="49" y="4"/>
                </a:cxn>
                <a:cxn ang="0">
                  <a:pos x="35" y="4"/>
                </a:cxn>
                <a:cxn ang="0">
                  <a:pos x="30" y="0"/>
                </a:cxn>
                <a:cxn ang="0">
                  <a:pos x="0" y="13"/>
                </a:cxn>
                <a:cxn ang="0">
                  <a:pos x="8" y="26"/>
                </a:cxn>
                <a:cxn ang="0">
                  <a:pos x="23" y="39"/>
                </a:cxn>
                <a:cxn ang="0">
                  <a:pos x="36" y="42"/>
                </a:cxn>
                <a:cxn ang="0">
                  <a:pos x="40" y="36"/>
                </a:cxn>
                <a:cxn ang="0">
                  <a:pos x="64" y="39"/>
                </a:cxn>
                <a:cxn ang="0">
                  <a:pos x="80" y="19"/>
                </a:cxn>
              </a:cxnLst>
              <a:rect l="0" t="0" r="r" b="b"/>
              <a:pathLst>
                <a:path w="80" h="42">
                  <a:moveTo>
                    <a:pt x="80" y="19"/>
                  </a:moveTo>
                  <a:lnTo>
                    <a:pt x="64" y="12"/>
                  </a:lnTo>
                  <a:lnTo>
                    <a:pt x="63" y="16"/>
                  </a:lnTo>
                  <a:lnTo>
                    <a:pt x="49" y="4"/>
                  </a:lnTo>
                  <a:lnTo>
                    <a:pt x="35" y="4"/>
                  </a:lnTo>
                  <a:lnTo>
                    <a:pt x="30" y="0"/>
                  </a:lnTo>
                  <a:lnTo>
                    <a:pt x="0" y="13"/>
                  </a:lnTo>
                  <a:lnTo>
                    <a:pt x="8" y="26"/>
                  </a:lnTo>
                  <a:lnTo>
                    <a:pt x="23" y="39"/>
                  </a:lnTo>
                  <a:lnTo>
                    <a:pt x="36" y="42"/>
                  </a:lnTo>
                  <a:lnTo>
                    <a:pt x="40" y="36"/>
                  </a:lnTo>
                  <a:lnTo>
                    <a:pt x="64" y="39"/>
                  </a:lnTo>
                  <a:lnTo>
                    <a:pt x="80" y="19"/>
                  </a:lnTo>
                  <a:close/>
                </a:path>
              </a:pathLst>
            </a:custGeom>
            <a:solidFill>
              <a:schemeClr val="bg1"/>
            </a:solidFill>
            <a:ln w="9525">
              <a:solidFill>
                <a:schemeClr val="bg1">
                  <a:lumMod val="50000"/>
                </a:schemeClr>
              </a:solidFill>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sp>
          <p:nvSpPr>
            <p:cNvPr id="110" name="Freeform 723"/>
            <p:cNvSpPr>
              <a:spLocks/>
            </p:cNvSpPr>
            <p:nvPr/>
          </p:nvSpPr>
          <p:spPr bwMode="auto">
            <a:xfrm>
              <a:off x="6870763" y="3677315"/>
              <a:ext cx="565148" cy="298452"/>
            </a:xfrm>
            <a:custGeom>
              <a:avLst/>
              <a:gdLst/>
              <a:ahLst/>
              <a:cxnLst>
                <a:cxn ang="0">
                  <a:pos x="80" y="19"/>
                </a:cxn>
                <a:cxn ang="0">
                  <a:pos x="64" y="12"/>
                </a:cxn>
                <a:cxn ang="0">
                  <a:pos x="63" y="16"/>
                </a:cxn>
                <a:cxn ang="0">
                  <a:pos x="49" y="4"/>
                </a:cxn>
                <a:cxn ang="0">
                  <a:pos x="35" y="4"/>
                </a:cxn>
                <a:cxn ang="0">
                  <a:pos x="30" y="0"/>
                </a:cxn>
                <a:cxn ang="0">
                  <a:pos x="0" y="13"/>
                </a:cxn>
                <a:cxn ang="0">
                  <a:pos x="8" y="26"/>
                </a:cxn>
                <a:cxn ang="0">
                  <a:pos x="23" y="39"/>
                </a:cxn>
                <a:cxn ang="0">
                  <a:pos x="36" y="42"/>
                </a:cxn>
                <a:cxn ang="0">
                  <a:pos x="40" y="36"/>
                </a:cxn>
                <a:cxn ang="0">
                  <a:pos x="64" y="39"/>
                </a:cxn>
                <a:cxn ang="0">
                  <a:pos x="80" y="19"/>
                </a:cxn>
              </a:cxnLst>
              <a:rect l="0" t="0" r="r" b="b"/>
              <a:pathLst>
                <a:path w="80" h="42">
                  <a:moveTo>
                    <a:pt x="80" y="19"/>
                  </a:moveTo>
                  <a:lnTo>
                    <a:pt x="64" y="12"/>
                  </a:lnTo>
                  <a:lnTo>
                    <a:pt x="63" y="16"/>
                  </a:lnTo>
                  <a:lnTo>
                    <a:pt x="49" y="4"/>
                  </a:lnTo>
                  <a:lnTo>
                    <a:pt x="35" y="4"/>
                  </a:lnTo>
                  <a:lnTo>
                    <a:pt x="30" y="0"/>
                  </a:lnTo>
                  <a:lnTo>
                    <a:pt x="0" y="13"/>
                  </a:lnTo>
                  <a:lnTo>
                    <a:pt x="8" y="26"/>
                  </a:lnTo>
                  <a:lnTo>
                    <a:pt x="23" y="39"/>
                  </a:lnTo>
                  <a:lnTo>
                    <a:pt x="36" y="42"/>
                  </a:lnTo>
                  <a:lnTo>
                    <a:pt x="40" y="36"/>
                  </a:lnTo>
                  <a:lnTo>
                    <a:pt x="64" y="39"/>
                  </a:lnTo>
                  <a:lnTo>
                    <a:pt x="80" y="19"/>
                  </a:lnTo>
                </a:path>
              </a:pathLst>
            </a:custGeom>
            <a:solidFill>
              <a:schemeClr val="bg1"/>
            </a:solidFill>
            <a:ln w="1588">
              <a:solidFill>
                <a:schemeClr val="bg1">
                  <a:lumMod val="50000"/>
                </a:schemeClr>
              </a:solidFill>
              <a:prstDash val="solid"/>
              <a:round/>
              <a:headEnd/>
              <a:tailEnd/>
            </a:ln>
            <a:scene3d>
              <a:camera prst="orthographicFront"/>
              <a:lightRig rig="threePt" dir="t"/>
            </a:scene3d>
            <a:sp3d>
              <a:bevelT w="0" h="0"/>
            </a:sp3d>
          </p:spPr>
          <p:txBody>
            <a:bodyPr/>
            <a:lstStyle/>
            <a:p>
              <a:pPr algn="ctr" fontAlgn="auto">
                <a:spcBef>
                  <a:spcPts val="0"/>
                </a:spcBef>
                <a:spcAft>
                  <a:spcPts val="0"/>
                </a:spcAft>
                <a:defRPr/>
              </a:pPr>
              <a:endParaRPr lang="en-US" sz="2400">
                <a:latin typeface="Calibri" pitchFamily="34" charset="0"/>
              </a:endParaRPr>
            </a:p>
          </p:txBody>
        </p:sp>
      </p:grpSp>
      <p:sp>
        <p:nvSpPr>
          <p:cNvPr id="112" name="Freeform 190"/>
          <p:cNvSpPr>
            <a:spLocks/>
          </p:cNvSpPr>
          <p:nvPr/>
        </p:nvSpPr>
        <p:spPr bwMode="auto">
          <a:xfrm>
            <a:off x="153459" y="1360526"/>
            <a:ext cx="1839754" cy="780893"/>
          </a:xfrm>
          <a:custGeom>
            <a:avLst/>
            <a:gdLst/>
            <a:ahLst/>
            <a:cxnLst>
              <a:cxn ang="0">
                <a:pos x="400" y="171"/>
              </a:cxn>
              <a:cxn ang="0">
                <a:pos x="416" y="174"/>
              </a:cxn>
              <a:cxn ang="0">
                <a:pos x="455" y="178"/>
              </a:cxn>
              <a:cxn ang="0">
                <a:pos x="457" y="195"/>
              </a:cxn>
              <a:cxn ang="0">
                <a:pos x="461" y="242"/>
              </a:cxn>
              <a:cxn ang="0">
                <a:pos x="434" y="260"/>
              </a:cxn>
              <a:cxn ang="0">
                <a:pos x="434" y="242"/>
              </a:cxn>
              <a:cxn ang="0">
                <a:pos x="430" y="235"/>
              </a:cxn>
              <a:cxn ang="0">
                <a:pos x="417" y="261"/>
              </a:cxn>
              <a:cxn ang="0">
                <a:pos x="423" y="233"/>
              </a:cxn>
              <a:cxn ang="0">
                <a:pos x="420" y="226"/>
              </a:cxn>
              <a:cxn ang="0">
                <a:pos x="438" y="225"/>
              </a:cxn>
              <a:cxn ang="0">
                <a:pos x="423" y="223"/>
              </a:cxn>
              <a:cxn ang="0">
                <a:pos x="429" y="201"/>
              </a:cxn>
              <a:cxn ang="0">
                <a:pos x="406" y="236"/>
              </a:cxn>
              <a:cxn ang="0">
                <a:pos x="400" y="182"/>
              </a:cxn>
              <a:cxn ang="0">
                <a:pos x="396" y="178"/>
              </a:cxn>
              <a:cxn ang="0">
                <a:pos x="340" y="160"/>
              </a:cxn>
              <a:cxn ang="0">
                <a:pos x="299" y="175"/>
              </a:cxn>
              <a:cxn ang="0">
                <a:pos x="284" y="162"/>
              </a:cxn>
              <a:cxn ang="0">
                <a:pos x="301" y="153"/>
              </a:cxn>
              <a:cxn ang="0">
                <a:pos x="219" y="190"/>
              </a:cxn>
              <a:cxn ang="0">
                <a:pos x="212" y="198"/>
              </a:cxn>
              <a:cxn ang="0">
                <a:pos x="105" y="239"/>
              </a:cxn>
              <a:cxn ang="0">
                <a:pos x="147" y="213"/>
              </a:cxn>
              <a:cxn ang="0">
                <a:pos x="147" y="198"/>
              </a:cxn>
              <a:cxn ang="0">
                <a:pos x="122" y="194"/>
              </a:cxn>
              <a:cxn ang="0">
                <a:pos x="114" y="178"/>
              </a:cxn>
              <a:cxn ang="0">
                <a:pos x="170" y="125"/>
              </a:cxn>
              <a:cxn ang="0">
                <a:pos x="250" y="96"/>
              </a:cxn>
              <a:cxn ang="0">
                <a:pos x="198" y="102"/>
              </a:cxn>
              <a:cxn ang="0">
                <a:pos x="199" y="89"/>
              </a:cxn>
              <a:cxn ang="0">
                <a:pos x="244" y="71"/>
              </a:cxn>
              <a:cxn ang="0">
                <a:pos x="244" y="77"/>
              </a:cxn>
              <a:cxn ang="0">
                <a:pos x="271" y="61"/>
              </a:cxn>
              <a:cxn ang="0">
                <a:pos x="267" y="44"/>
              </a:cxn>
              <a:cxn ang="0">
                <a:pos x="312" y="32"/>
              </a:cxn>
              <a:cxn ang="0">
                <a:pos x="438" y="0"/>
              </a:cxn>
              <a:cxn ang="0">
                <a:pos x="450" y="7"/>
              </a:cxn>
              <a:cxn ang="0">
                <a:pos x="472" y="11"/>
              </a:cxn>
              <a:cxn ang="0">
                <a:pos x="570" y="23"/>
              </a:cxn>
            </a:cxnLst>
            <a:rect l="0" t="0" r="r" b="b"/>
            <a:pathLst>
              <a:path w="570" h="267">
                <a:moveTo>
                  <a:pt x="400" y="166"/>
                </a:moveTo>
                <a:lnTo>
                  <a:pt x="400" y="171"/>
                </a:lnTo>
                <a:lnTo>
                  <a:pt x="420" y="168"/>
                </a:lnTo>
                <a:lnTo>
                  <a:pt x="416" y="174"/>
                </a:lnTo>
                <a:lnTo>
                  <a:pt x="420" y="190"/>
                </a:lnTo>
                <a:lnTo>
                  <a:pt x="455" y="178"/>
                </a:lnTo>
                <a:lnTo>
                  <a:pt x="452" y="192"/>
                </a:lnTo>
                <a:lnTo>
                  <a:pt x="457" y="195"/>
                </a:lnTo>
                <a:lnTo>
                  <a:pt x="447" y="229"/>
                </a:lnTo>
                <a:lnTo>
                  <a:pt x="461" y="242"/>
                </a:lnTo>
                <a:lnTo>
                  <a:pt x="445" y="257"/>
                </a:lnTo>
                <a:lnTo>
                  <a:pt x="434" y="260"/>
                </a:lnTo>
                <a:lnTo>
                  <a:pt x="431" y="257"/>
                </a:lnTo>
                <a:lnTo>
                  <a:pt x="434" y="242"/>
                </a:lnTo>
                <a:lnTo>
                  <a:pt x="438" y="238"/>
                </a:lnTo>
                <a:lnTo>
                  <a:pt x="430" y="235"/>
                </a:lnTo>
                <a:lnTo>
                  <a:pt x="426" y="251"/>
                </a:lnTo>
                <a:lnTo>
                  <a:pt x="417" y="261"/>
                </a:lnTo>
                <a:lnTo>
                  <a:pt x="413" y="249"/>
                </a:lnTo>
                <a:lnTo>
                  <a:pt x="423" y="233"/>
                </a:lnTo>
                <a:lnTo>
                  <a:pt x="416" y="235"/>
                </a:lnTo>
                <a:lnTo>
                  <a:pt x="420" y="226"/>
                </a:lnTo>
                <a:lnTo>
                  <a:pt x="431" y="222"/>
                </a:lnTo>
                <a:lnTo>
                  <a:pt x="438" y="225"/>
                </a:lnTo>
                <a:lnTo>
                  <a:pt x="441" y="213"/>
                </a:lnTo>
                <a:lnTo>
                  <a:pt x="423" y="223"/>
                </a:lnTo>
                <a:lnTo>
                  <a:pt x="443" y="195"/>
                </a:lnTo>
                <a:lnTo>
                  <a:pt x="429" y="201"/>
                </a:lnTo>
                <a:lnTo>
                  <a:pt x="430" y="209"/>
                </a:lnTo>
                <a:lnTo>
                  <a:pt x="406" y="236"/>
                </a:lnTo>
                <a:lnTo>
                  <a:pt x="417" y="204"/>
                </a:lnTo>
                <a:lnTo>
                  <a:pt x="400" y="182"/>
                </a:lnTo>
                <a:lnTo>
                  <a:pt x="407" y="175"/>
                </a:lnTo>
                <a:lnTo>
                  <a:pt x="396" y="178"/>
                </a:lnTo>
                <a:lnTo>
                  <a:pt x="355" y="174"/>
                </a:lnTo>
                <a:lnTo>
                  <a:pt x="340" y="160"/>
                </a:lnTo>
                <a:lnTo>
                  <a:pt x="323" y="157"/>
                </a:lnTo>
                <a:lnTo>
                  <a:pt x="299" y="175"/>
                </a:lnTo>
                <a:lnTo>
                  <a:pt x="247" y="187"/>
                </a:lnTo>
                <a:lnTo>
                  <a:pt x="284" y="162"/>
                </a:lnTo>
                <a:lnTo>
                  <a:pt x="309" y="153"/>
                </a:lnTo>
                <a:lnTo>
                  <a:pt x="301" y="153"/>
                </a:lnTo>
                <a:lnTo>
                  <a:pt x="229" y="182"/>
                </a:lnTo>
                <a:lnTo>
                  <a:pt x="219" y="190"/>
                </a:lnTo>
                <a:lnTo>
                  <a:pt x="225" y="192"/>
                </a:lnTo>
                <a:lnTo>
                  <a:pt x="212" y="198"/>
                </a:lnTo>
                <a:lnTo>
                  <a:pt x="149" y="223"/>
                </a:lnTo>
                <a:lnTo>
                  <a:pt x="105" y="239"/>
                </a:lnTo>
                <a:lnTo>
                  <a:pt x="0" y="267"/>
                </a:lnTo>
                <a:lnTo>
                  <a:pt x="147" y="213"/>
                </a:lnTo>
                <a:lnTo>
                  <a:pt x="173" y="194"/>
                </a:lnTo>
                <a:lnTo>
                  <a:pt x="147" y="198"/>
                </a:lnTo>
                <a:lnTo>
                  <a:pt x="149" y="192"/>
                </a:lnTo>
                <a:lnTo>
                  <a:pt x="122" y="194"/>
                </a:lnTo>
                <a:lnTo>
                  <a:pt x="142" y="172"/>
                </a:lnTo>
                <a:lnTo>
                  <a:pt x="114" y="178"/>
                </a:lnTo>
                <a:lnTo>
                  <a:pt x="124" y="149"/>
                </a:lnTo>
                <a:lnTo>
                  <a:pt x="170" y="125"/>
                </a:lnTo>
                <a:lnTo>
                  <a:pt x="223" y="118"/>
                </a:lnTo>
                <a:lnTo>
                  <a:pt x="250" y="96"/>
                </a:lnTo>
                <a:lnTo>
                  <a:pt x="223" y="103"/>
                </a:lnTo>
                <a:lnTo>
                  <a:pt x="198" y="102"/>
                </a:lnTo>
                <a:lnTo>
                  <a:pt x="187" y="99"/>
                </a:lnTo>
                <a:lnTo>
                  <a:pt x="199" y="89"/>
                </a:lnTo>
                <a:lnTo>
                  <a:pt x="188" y="86"/>
                </a:lnTo>
                <a:lnTo>
                  <a:pt x="244" y="71"/>
                </a:lnTo>
                <a:lnTo>
                  <a:pt x="254" y="71"/>
                </a:lnTo>
                <a:lnTo>
                  <a:pt x="244" y="77"/>
                </a:lnTo>
                <a:lnTo>
                  <a:pt x="275" y="71"/>
                </a:lnTo>
                <a:lnTo>
                  <a:pt x="271" y="61"/>
                </a:lnTo>
                <a:lnTo>
                  <a:pt x="275" y="54"/>
                </a:lnTo>
                <a:lnTo>
                  <a:pt x="267" y="44"/>
                </a:lnTo>
                <a:lnTo>
                  <a:pt x="280" y="36"/>
                </a:lnTo>
                <a:lnTo>
                  <a:pt x="312" y="32"/>
                </a:lnTo>
                <a:lnTo>
                  <a:pt x="361" y="14"/>
                </a:lnTo>
                <a:lnTo>
                  <a:pt x="438" y="0"/>
                </a:lnTo>
                <a:lnTo>
                  <a:pt x="451" y="3"/>
                </a:lnTo>
                <a:lnTo>
                  <a:pt x="450" y="7"/>
                </a:lnTo>
                <a:lnTo>
                  <a:pt x="469" y="7"/>
                </a:lnTo>
                <a:lnTo>
                  <a:pt x="472" y="11"/>
                </a:lnTo>
                <a:lnTo>
                  <a:pt x="558" y="17"/>
                </a:lnTo>
                <a:lnTo>
                  <a:pt x="570" y="23"/>
                </a:lnTo>
                <a:lnTo>
                  <a:pt x="400" y="166"/>
                </a:lnTo>
              </a:path>
            </a:pathLst>
          </a:custGeom>
          <a:solidFill>
            <a:schemeClr val="bg1">
              <a:lumMod val="65000"/>
            </a:schemeClr>
          </a:solidFill>
          <a:ln w="1588">
            <a:solidFill>
              <a:schemeClr val="bg1">
                <a:lumMod val="75000"/>
              </a:schemeClr>
            </a:solidFill>
            <a:prstDash val="solid"/>
            <a:round/>
            <a:headEnd/>
            <a:tailEnd/>
          </a:ln>
          <a:effectLst>
            <a:outerShdw blurRad="50800" dist="38100" dir="2700000" algn="tl" rotWithShape="0">
              <a:prstClr val="black">
                <a:alpha val="40000"/>
              </a:prstClr>
            </a:outerShdw>
          </a:effectLst>
          <a:scene3d>
            <a:camera prst="orthographicFront"/>
            <a:lightRig rig="threePt" dir="t"/>
          </a:scene3d>
          <a:sp3d>
            <a:bevelT w="0" h="0"/>
          </a:sp3d>
        </p:spPr>
        <p:txBody>
          <a:bodyPr/>
          <a:lstStyle/>
          <a:p>
            <a:pPr algn="ctr">
              <a:defRPr/>
            </a:pPr>
            <a:endParaRPr lang="en-US" sz="2400">
              <a:latin typeface="Calibri" pitchFamily="34" charset="0"/>
            </a:endParaRPr>
          </a:p>
        </p:txBody>
      </p:sp>
      <p:sp>
        <p:nvSpPr>
          <p:cNvPr id="114" name="Freeform 218"/>
          <p:cNvSpPr>
            <a:spLocks/>
          </p:cNvSpPr>
          <p:nvPr/>
        </p:nvSpPr>
        <p:spPr bwMode="auto">
          <a:xfrm>
            <a:off x="1289055" y="3909568"/>
            <a:ext cx="1880444" cy="2003501"/>
          </a:xfrm>
          <a:custGeom>
            <a:avLst/>
            <a:gdLst/>
            <a:ahLst/>
            <a:cxnLst>
              <a:cxn ang="0">
                <a:pos x="309" y="51"/>
              </a:cxn>
              <a:cxn ang="0">
                <a:pos x="286" y="51"/>
              </a:cxn>
              <a:cxn ang="0">
                <a:pos x="262" y="60"/>
              </a:cxn>
              <a:cxn ang="0">
                <a:pos x="247" y="57"/>
              </a:cxn>
              <a:cxn ang="0">
                <a:pos x="215" y="67"/>
              </a:cxn>
              <a:cxn ang="0">
                <a:pos x="209" y="19"/>
              </a:cxn>
              <a:cxn ang="0">
                <a:pos x="196" y="0"/>
              </a:cxn>
              <a:cxn ang="0">
                <a:pos x="157" y="23"/>
              </a:cxn>
              <a:cxn ang="0">
                <a:pos x="140" y="29"/>
              </a:cxn>
              <a:cxn ang="0">
                <a:pos x="150" y="54"/>
              </a:cxn>
              <a:cxn ang="0">
                <a:pos x="106" y="79"/>
              </a:cxn>
              <a:cxn ang="0">
                <a:pos x="90" y="60"/>
              </a:cxn>
              <a:cxn ang="0">
                <a:pos x="56" y="71"/>
              </a:cxn>
              <a:cxn ang="0">
                <a:pos x="52" y="86"/>
              </a:cxn>
              <a:cxn ang="0">
                <a:pos x="54" y="165"/>
              </a:cxn>
              <a:cxn ang="0">
                <a:pos x="10" y="195"/>
              </a:cxn>
              <a:cxn ang="0">
                <a:pos x="14" y="249"/>
              </a:cxn>
              <a:cxn ang="0">
                <a:pos x="29" y="268"/>
              </a:cxn>
              <a:cxn ang="0">
                <a:pos x="52" y="284"/>
              </a:cxn>
              <a:cxn ang="0">
                <a:pos x="85" y="284"/>
              </a:cxn>
              <a:cxn ang="0">
                <a:pos x="125" y="262"/>
              </a:cxn>
              <a:cxn ang="0">
                <a:pos x="135" y="303"/>
              </a:cxn>
              <a:cxn ang="0">
                <a:pos x="208" y="351"/>
              </a:cxn>
              <a:cxn ang="0">
                <a:pos x="212" y="376"/>
              </a:cxn>
              <a:cxn ang="0">
                <a:pos x="240" y="391"/>
              </a:cxn>
              <a:cxn ang="0">
                <a:pos x="250" y="446"/>
              </a:cxn>
              <a:cxn ang="0">
                <a:pos x="284" y="484"/>
              </a:cxn>
              <a:cxn ang="0">
                <a:pos x="295" y="512"/>
              </a:cxn>
              <a:cxn ang="0">
                <a:pos x="314" y="543"/>
              </a:cxn>
              <a:cxn ang="0">
                <a:pos x="327" y="568"/>
              </a:cxn>
              <a:cxn ang="0">
                <a:pos x="279" y="624"/>
              </a:cxn>
              <a:cxn ang="0">
                <a:pos x="307" y="638"/>
              </a:cxn>
              <a:cxn ang="0">
                <a:pos x="341" y="655"/>
              </a:cxn>
              <a:cxn ang="0">
                <a:pos x="352" y="686"/>
              </a:cxn>
              <a:cxn ang="0">
                <a:pos x="379" y="646"/>
              </a:cxn>
              <a:cxn ang="0">
                <a:pos x="404" y="594"/>
              </a:cxn>
              <a:cxn ang="0">
                <a:pos x="423" y="516"/>
              </a:cxn>
              <a:cxn ang="0">
                <a:pos x="442" y="512"/>
              </a:cxn>
              <a:cxn ang="0">
                <a:pos x="454" y="503"/>
              </a:cxn>
              <a:cxn ang="0">
                <a:pos x="490" y="496"/>
              </a:cxn>
              <a:cxn ang="0">
                <a:pos x="506" y="478"/>
              </a:cxn>
              <a:cxn ang="0">
                <a:pos x="521" y="435"/>
              </a:cxn>
              <a:cxn ang="0">
                <a:pos x="525" y="401"/>
              </a:cxn>
              <a:cxn ang="0">
                <a:pos x="572" y="260"/>
              </a:cxn>
              <a:cxn ang="0">
                <a:pos x="583" y="214"/>
              </a:cxn>
              <a:cxn ang="0">
                <a:pos x="549" y="181"/>
              </a:cxn>
              <a:cxn ang="0">
                <a:pos x="480" y="144"/>
              </a:cxn>
              <a:cxn ang="0">
                <a:pos x="434" y="141"/>
              </a:cxn>
              <a:cxn ang="0">
                <a:pos x="431" y="118"/>
              </a:cxn>
              <a:cxn ang="0">
                <a:pos x="421" y="115"/>
              </a:cxn>
              <a:cxn ang="0">
                <a:pos x="381" y="106"/>
              </a:cxn>
              <a:cxn ang="0">
                <a:pos x="372" y="116"/>
              </a:cxn>
              <a:cxn ang="0">
                <a:pos x="368" y="95"/>
              </a:cxn>
              <a:cxn ang="0">
                <a:pos x="345" y="121"/>
              </a:cxn>
              <a:cxn ang="0">
                <a:pos x="331" y="114"/>
              </a:cxn>
              <a:cxn ang="0">
                <a:pos x="352" y="74"/>
              </a:cxn>
              <a:cxn ang="0">
                <a:pos x="345" y="60"/>
              </a:cxn>
              <a:cxn ang="0">
                <a:pos x="330" y="20"/>
              </a:cxn>
            </a:cxnLst>
            <a:rect l="0" t="0" r="r" b="b"/>
            <a:pathLst>
              <a:path w="583" h="686">
                <a:moveTo>
                  <a:pt x="330" y="20"/>
                </a:moveTo>
                <a:lnTo>
                  <a:pt x="309" y="51"/>
                </a:lnTo>
                <a:lnTo>
                  <a:pt x="295" y="57"/>
                </a:lnTo>
                <a:lnTo>
                  <a:pt x="286" y="51"/>
                </a:lnTo>
                <a:lnTo>
                  <a:pt x="268" y="48"/>
                </a:lnTo>
                <a:lnTo>
                  <a:pt x="262" y="60"/>
                </a:lnTo>
                <a:lnTo>
                  <a:pt x="257" y="57"/>
                </a:lnTo>
                <a:lnTo>
                  <a:pt x="247" y="57"/>
                </a:lnTo>
                <a:lnTo>
                  <a:pt x="222" y="70"/>
                </a:lnTo>
                <a:lnTo>
                  <a:pt x="215" y="67"/>
                </a:lnTo>
                <a:lnTo>
                  <a:pt x="205" y="45"/>
                </a:lnTo>
                <a:lnTo>
                  <a:pt x="209" y="19"/>
                </a:lnTo>
                <a:lnTo>
                  <a:pt x="205" y="3"/>
                </a:lnTo>
                <a:lnTo>
                  <a:pt x="196" y="0"/>
                </a:lnTo>
                <a:lnTo>
                  <a:pt x="191" y="11"/>
                </a:lnTo>
                <a:lnTo>
                  <a:pt x="157" y="23"/>
                </a:lnTo>
                <a:lnTo>
                  <a:pt x="132" y="20"/>
                </a:lnTo>
                <a:lnTo>
                  <a:pt x="140" y="29"/>
                </a:lnTo>
                <a:lnTo>
                  <a:pt x="140" y="45"/>
                </a:lnTo>
                <a:lnTo>
                  <a:pt x="150" y="54"/>
                </a:lnTo>
                <a:lnTo>
                  <a:pt x="116" y="79"/>
                </a:lnTo>
                <a:lnTo>
                  <a:pt x="106" y="79"/>
                </a:lnTo>
                <a:lnTo>
                  <a:pt x="99" y="70"/>
                </a:lnTo>
                <a:lnTo>
                  <a:pt x="90" y="60"/>
                </a:lnTo>
                <a:lnTo>
                  <a:pt x="56" y="62"/>
                </a:lnTo>
                <a:lnTo>
                  <a:pt x="56" y="71"/>
                </a:lnTo>
                <a:lnTo>
                  <a:pt x="66" y="81"/>
                </a:lnTo>
                <a:lnTo>
                  <a:pt x="52" y="86"/>
                </a:lnTo>
                <a:lnTo>
                  <a:pt x="62" y="115"/>
                </a:lnTo>
                <a:lnTo>
                  <a:pt x="54" y="165"/>
                </a:lnTo>
                <a:lnTo>
                  <a:pt x="21" y="179"/>
                </a:lnTo>
                <a:lnTo>
                  <a:pt x="10" y="195"/>
                </a:lnTo>
                <a:lnTo>
                  <a:pt x="0" y="227"/>
                </a:lnTo>
                <a:lnTo>
                  <a:pt x="14" y="249"/>
                </a:lnTo>
                <a:lnTo>
                  <a:pt x="12" y="255"/>
                </a:lnTo>
                <a:lnTo>
                  <a:pt x="29" y="268"/>
                </a:lnTo>
                <a:lnTo>
                  <a:pt x="47" y="257"/>
                </a:lnTo>
                <a:lnTo>
                  <a:pt x="52" y="284"/>
                </a:lnTo>
                <a:lnTo>
                  <a:pt x="64" y="284"/>
                </a:lnTo>
                <a:lnTo>
                  <a:pt x="85" y="284"/>
                </a:lnTo>
                <a:lnTo>
                  <a:pt x="106" y="264"/>
                </a:lnTo>
                <a:lnTo>
                  <a:pt x="125" y="262"/>
                </a:lnTo>
                <a:lnTo>
                  <a:pt x="128" y="289"/>
                </a:lnTo>
                <a:lnTo>
                  <a:pt x="135" y="303"/>
                </a:lnTo>
                <a:lnTo>
                  <a:pt x="198" y="330"/>
                </a:lnTo>
                <a:lnTo>
                  <a:pt x="208" y="351"/>
                </a:lnTo>
                <a:lnTo>
                  <a:pt x="206" y="360"/>
                </a:lnTo>
                <a:lnTo>
                  <a:pt x="212" y="376"/>
                </a:lnTo>
                <a:lnTo>
                  <a:pt x="239" y="381"/>
                </a:lnTo>
                <a:lnTo>
                  <a:pt x="240" y="391"/>
                </a:lnTo>
                <a:lnTo>
                  <a:pt x="253" y="411"/>
                </a:lnTo>
                <a:lnTo>
                  <a:pt x="250" y="446"/>
                </a:lnTo>
                <a:lnTo>
                  <a:pt x="254" y="477"/>
                </a:lnTo>
                <a:lnTo>
                  <a:pt x="284" y="484"/>
                </a:lnTo>
                <a:lnTo>
                  <a:pt x="289" y="487"/>
                </a:lnTo>
                <a:lnTo>
                  <a:pt x="295" y="512"/>
                </a:lnTo>
                <a:lnTo>
                  <a:pt x="312" y="515"/>
                </a:lnTo>
                <a:lnTo>
                  <a:pt x="314" y="543"/>
                </a:lnTo>
                <a:lnTo>
                  <a:pt x="321" y="543"/>
                </a:lnTo>
                <a:lnTo>
                  <a:pt x="327" y="568"/>
                </a:lnTo>
                <a:lnTo>
                  <a:pt x="314" y="576"/>
                </a:lnTo>
                <a:lnTo>
                  <a:pt x="279" y="624"/>
                </a:lnTo>
                <a:lnTo>
                  <a:pt x="293" y="624"/>
                </a:lnTo>
                <a:lnTo>
                  <a:pt x="307" y="638"/>
                </a:lnTo>
                <a:lnTo>
                  <a:pt x="312" y="635"/>
                </a:lnTo>
                <a:lnTo>
                  <a:pt x="341" y="655"/>
                </a:lnTo>
                <a:lnTo>
                  <a:pt x="352" y="670"/>
                </a:lnTo>
                <a:lnTo>
                  <a:pt x="352" y="686"/>
                </a:lnTo>
                <a:lnTo>
                  <a:pt x="364" y="665"/>
                </a:lnTo>
                <a:lnTo>
                  <a:pt x="379" y="646"/>
                </a:lnTo>
                <a:lnTo>
                  <a:pt x="390" y="611"/>
                </a:lnTo>
                <a:lnTo>
                  <a:pt x="404" y="594"/>
                </a:lnTo>
                <a:lnTo>
                  <a:pt x="400" y="547"/>
                </a:lnTo>
                <a:lnTo>
                  <a:pt x="423" y="516"/>
                </a:lnTo>
                <a:lnTo>
                  <a:pt x="437" y="509"/>
                </a:lnTo>
                <a:lnTo>
                  <a:pt x="442" y="512"/>
                </a:lnTo>
                <a:lnTo>
                  <a:pt x="448" y="503"/>
                </a:lnTo>
                <a:lnTo>
                  <a:pt x="454" y="503"/>
                </a:lnTo>
                <a:lnTo>
                  <a:pt x="452" y="496"/>
                </a:lnTo>
                <a:lnTo>
                  <a:pt x="490" y="496"/>
                </a:lnTo>
                <a:lnTo>
                  <a:pt x="490" y="487"/>
                </a:lnTo>
                <a:lnTo>
                  <a:pt x="506" y="478"/>
                </a:lnTo>
                <a:lnTo>
                  <a:pt x="506" y="462"/>
                </a:lnTo>
                <a:lnTo>
                  <a:pt x="521" y="435"/>
                </a:lnTo>
                <a:lnTo>
                  <a:pt x="521" y="408"/>
                </a:lnTo>
                <a:lnTo>
                  <a:pt x="525" y="401"/>
                </a:lnTo>
                <a:lnTo>
                  <a:pt x="524" y="327"/>
                </a:lnTo>
                <a:lnTo>
                  <a:pt x="572" y="260"/>
                </a:lnTo>
                <a:lnTo>
                  <a:pt x="583" y="236"/>
                </a:lnTo>
                <a:lnTo>
                  <a:pt x="583" y="214"/>
                </a:lnTo>
                <a:lnTo>
                  <a:pt x="572" y="184"/>
                </a:lnTo>
                <a:lnTo>
                  <a:pt x="549" y="181"/>
                </a:lnTo>
                <a:lnTo>
                  <a:pt x="503" y="141"/>
                </a:lnTo>
                <a:lnTo>
                  <a:pt x="480" y="144"/>
                </a:lnTo>
                <a:lnTo>
                  <a:pt x="451" y="134"/>
                </a:lnTo>
                <a:lnTo>
                  <a:pt x="434" y="141"/>
                </a:lnTo>
                <a:lnTo>
                  <a:pt x="437" y="133"/>
                </a:lnTo>
                <a:lnTo>
                  <a:pt x="431" y="118"/>
                </a:lnTo>
                <a:lnTo>
                  <a:pt x="423" y="121"/>
                </a:lnTo>
                <a:lnTo>
                  <a:pt x="421" y="115"/>
                </a:lnTo>
                <a:lnTo>
                  <a:pt x="395" y="103"/>
                </a:lnTo>
                <a:lnTo>
                  <a:pt x="381" y="106"/>
                </a:lnTo>
                <a:lnTo>
                  <a:pt x="376" y="119"/>
                </a:lnTo>
                <a:lnTo>
                  <a:pt x="372" y="116"/>
                </a:lnTo>
                <a:lnTo>
                  <a:pt x="376" y="97"/>
                </a:lnTo>
                <a:lnTo>
                  <a:pt x="368" y="95"/>
                </a:lnTo>
                <a:lnTo>
                  <a:pt x="345" y="99"/>
                </a:lnTo>
                <a:lnTo>
                  <a:pt x="345" y="121"/>
                </a:lnTo>
                <a:lnTo>
                  <a:pt x="340" y="109"/>
                </a:lnTo>
                <a:lnTo>
                  <a:pt x="331" y="114"/>
                </a:lnTo>
                <a:lnTo>
                  <a:pt x="336" y="95"/>
                </a:lnTo>
                <a:lnTo>
                  <a:pt x="352" y="74"/>
                </a:lnTo>
                <a:lnTo>
                  <a:pt x="355" y="61"/>
                </a:lnTo>
                <a:lnTo>
                  <a:pt x="345" y="60"/>
                </a:lnTo>
                <a:lnTo>
                  <a:pt x="338" y="26"/>
                </a:lnTo>
                <a:lnTo>
                  <a:pt x="330" y="20"/>
                </a:lnTo>
              </a:path>
            </a:pathLst>
          </a:custGeom>
          <a:solidFill>
            <a:schemeClr val="bg1">
              <a:lumMod val="65000"/>
            </a:schemeClr>
          </a:solidFill>
          <a:ln w="1588">
            <a:solidFill>
              <a:schemeClr val="bg1">
                <a:lumMod val="75000"/>
              </a:schemeClr>
            </a:solidFill>
            <a:prstDash val="solid"/>
            <a:round/>
            <a:headEnd/>
            <a:tailEnd/>
          </a:ln>
          <a:effectLst>
            <a:outerShdw blurRad="50800" dist="38100" dir="2700000" algn="tl" rotWithShape="0">
              <a:prstClr val="black">
                <a:alpha val="40000"/>
              </a:prstClr>
            </a:outerShdw>
          </a:effectLst>
          <a:scene3d>
            <a:camera prst="orthographicFront"/>
            <a:lightRig rig="threePt" dir="t"/>
          </a:scene3d>
          <a:sp3d>
            <a:bevelT w="0" h="0"/>
          </a:sp3d>
        </p:spPr>
        <p:txBody>
          <a:bodyPr/>
          <a:lstStyle/>
          <a:p>
            <a:pPr algn="ctr">
              <a:defRPr/>
            </a:pPr>
            <a:endParaRPr lang="en-US" sz="2400">
              <a:latin typeface="Calibri" pitchFamily="34" charset="0"/>
            </a:endParaRPr>
          </a:p>
        </p:txBody>
      </p:sp>
      <p:sp>
        <p:nvSpPr>
          <p:cNvPr id="51211" name="TextBox 116"/>
          <p:cNvSpPr txBox="1">
            <a:spLocks noChangeArrowheads="1"/>
          </p:cNvSpPr>
          <p:nvPr/>
        </p:nvSpPr>
        <p:spPr bwMode="auto">
          <a:xfrm>
            <a:off x="2106613" y="4281488"/>
            <a:ext cx="860425" cy="261937"/>
          </a:xfrm>
          <a:prstGeom prst="rect">
            <a:avLst/>
          </a:prstGeom>
          <a:noFill/>
          <a:ln w="9525">
            <a:noFill/>
            <a:miter lim="800000"/>
            <a:headEnd/>
            <a:tailEnd/>
          </a:ln>
        </p:spPr>
        <p:txBody>
          <a:bodyPr>
            <a:spAutoFit/>
          </a:bodyPr>
          <a:lstStyle/>
          <a:p>
            <a:pPr algn="ctr"/>
            <a:r>
              <a:rPr lang="en-US" sz="1100">
                <a:latin typeface="Calibri" pitchFamily="34" charset="0"/>
              </a:rPr>
              <a:t>Brazil</a:t>
            </a:r>
            <a:endParaRPr lang="en-US" sz="1200">
              <a:latin typeface="Calibri" pitchFamily="34" charset="0"/>
            </a:endParaRPr>
          </a:p>
        </p:txBody>
      </p:sp>
      <p:pic>
        <p:nvPicPr>
          <p:cNvPr id="51212" name="Picture 12" descr="Z:\EDP Renováveis\Presentations\2010\2010-05-19 EDPR Investor Day\Presentation\1. A top renewable leading company - AMF\da187065i-Brazil.png"/>
          <p:cNvPicPr>
            <a:picLocks noChangeAspect="1" noChangeArrowheads="1"/>
          </p:cNvPicPr>
          <p:nvPr/>
        </p:nvPicPr>
        <p:blipFill>
          <a:blip r:embed="rId2" cstate="print"/>
          <a:srcRect/>
          <a:stretch>
            <a:fillRect/>
          </a:stretch>
        </p:blipFill>
        <p:spPr bwMode="auto">
          <a:xfrm>
            <a:off x="2317750" y="4498975"/>
            <a:ext cx="439738" cy="330200"/>
          </a:xfrm>
          <a:prstGeom prst="rect">
            <a:avLst/>
          </a:prstGeom>
          <a:noFill/>
          <a:ln w="9525">
            <a:noFill/>
            <a:miter lim="800000"/>
            <a:headEnd/>
            <a:tailEnd/>
          </a:ln>
        </p:spPr>
      </p:pic>
      <p:sp>
        <p:nvSpPr>
          <p:cNvPr id="51213" name="Rectangle 135"/>
          <p:cNvSpPr>
            <a:spLocks noChangeArrowheads="1"/>
          </p:cNvSpPr>
          <p:nvPr/>
        </p:nvSpPr>
        <p:spPr bwMode="auto">
          <a:xfrm>
            <a:off x="7677150" y="5815013"/>
            <a:ext cx="1354138" cy="268287"/>
          </a:xfrm>
          <a:prstGeom prst="rect">
            <a:avLst/>
          </a:prstGeom>
          <a:solidFill>
            <a:schemeClr val="bg1">
              <a:alpha val="72156"/>
            </a:schemeClr>
          </a:solidFill>
          <a:ln w="19050" algn="ctr">
            <a:solidFill>
              <a:srgbClr val="EE162D"/>
            </a:solidFill>
            <a:prstDash val="sysDot"/>
            <a:round/>
            <a:headEnd/>
            <a:tailEnd/>
          </a:ln>
        </p:spPr>
        <p:txBody>
          <a:bodyPr anchor="ctr"/>
          <a:lstStyle/>
          <a:p>
            <a:pPr eaLnBrk="0" hangingPunct="0"/>
            <a:r>
              <a:rPr lang="en-US" sz="1100">
                <a:latin typeface="Calibri" pitchFamily="34" charset="0"/>
              </a:rPr>
              <a:t>Em construção</a:t>
            </a:r>
          </a:p>
        </p:txBody>
      </p:sp>
      <p:sp>
        <p:nvSpPr>
          <p:cNvPr id="137" name="TextBox 136"/>
          <p:cNvSpPr txBox="1"/>
          <p:nvPr/>
        </p:nvSpPr>
        <p:spPr>
          <a:xfrm>
            <a:off x="2281238" y="5083175"/>
            <a:ext cx="512762" cy="242888"/>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47" name="TextBox 146"/>
          <p:cNvSpPr txBox="1"/>
          <p:nvPr/>
        </p:nvSpPr>
        <p:spPr>
          <a:xfrm>
            <a:off x="2281238" y="4824413"/>
            <a:ext cx="512762" cy="242887"/>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84</a:t>
            </a:r>
          </a:p>
        </p:txBody>
      </p:sp>
      <p:sp>
        <p:nvSpPr>
          <p:cNvPr id="51216" name="Rectangle 155"/>
          <p:cNvSpPr>
            <a:spLocks noChangeArrowheads="1"/>
          </p:cNvSpPr>
          <p:nvPr/>
        </p:nvSpPr>
        <p:spPr bwMode="auto">
          <a:xfrm>
            <a:off x="7677150" y="5516563"/>
            <a:ext cx="1354138" cy="268287"/>
          </a:xfrm>
          <a:prstGeom prst="rect">
            <a:avLst/>
          </a:prstGeom>
          <a:solidFill>
            <a:schemeClr val="bg1">
              <a:alpha val="72156"/>
            </a:schemeClr>
          </a:solidFill>
          <a:ln w="19050" algn="ctr">
            <a:solidFill>
              <a:srgbClr val="EE162D"/>
            </a:solidFill>
            <a:round/>
            <a:headEnd/>
            <a:tailEnd/>
          </a:ln>
        </p:spPr>
        <p:txBody>
          <a:bodyPr anchor="ctr"/>
          <a:lstStyle/>
          <a:p>
            <a:pPr eaLnBrk="0" hangingPunct="0"/>
            <a:r>
              <a:rPr lang="en-US" sz="1100">
                <a:latin typeface="Calibri" pitchFamily="34" charset="0"/>
              </a:rPr>
              <a:t>Instalado</a:t>
            </a:r>
          </a:p>
        </p:txBody>
      </p:sp>
      <p:sp>
        <p:nvSpPr>
          <p:cNvPr id="51217" name="TextBox 156"/>
          <p:cNvSpPr txBox="1">
            <a:spLocks noChangeArrowheads="1"/>
          </p:cNvSpPr>
          <p:nvPr/>
        </p:nvSpPr>
        <p:spPr bwMode="auto">
          <a:xfrm>
            <a:off x="2525713" y="1163638"/>
            <a:ext cx="860425" cy="261937"/>
          </a:xfrm>
          <a:prstGeom prst="rect">
            <a:avLst/>
          </a:prstGeom>
          <a:noFill/>
          <a:ln w="9525">
            <a:noFill/>
            <a:miter lim="800000"/>
            <a:headEnd/>
            <a:tailEnd/>
          </a:ln>
        </p:spPr>
        <p:txBody>
          <a:bodyPr lIns="91437" tIns="45719" rIns="91437" bIns="45719">
            <a:spAutoFit/>
          </a:bodyPr>
          <a:lstStyle/>
          <a:p>
            <a:pPr algn="ctr"/>
            <a:r>
              <a:rPr lang="en-US" sz="1100">
                <a:latin typeface="Calibri" pitchFamily="34" charset="0"/>
              </a:rPr>
              <a:t>Canada</a:t>
            </a:r>
            <a:endParaRPr lang="en-US" sz="1400">
              <a:latin typeface="Calibri" pitchFamily="34" charset="0"/>
            </a:endParaRPr>
          </a:p>
        </p:txBody>
      </p:sp>
      <p:sp>
        <p:nvSpPr>
          <p:cNvPr id="161" name="Rectangle 160"/>
          <p:cNvSpPr/>
          <p:nvPr/>
        </p:nvSpPr>
        <p:spPr bwMode="auto">
          <a:xfrm>
            <a:off x="7677150" y="6119813"/>
            <a:ext cx="1354138" cy="268287"/>
          </a:xfrm>
          <a:prstGeom prst="rect">
            <a:avLst/>
          </a:prstGeom>
          <a:solidFill>
            <a:schemeClr val="bg1">
              <a:alpha val="72000"/>
            </a:schemeClr>
          </a:solidFill>
          <a:ln w="19050" cap="flat" cmpd="sng" algn="ctr">
            <a:solidFill>
              <a:schemeClr val="bg1">
                <a:lumMod val="50000"/>
              </a:schemeClr>
            </a:solidFill>
            <a:prstDash val="sysDot"/>
            <a:round/>
            <a:headEnd type="none" w="med" len="med"/>
            <a:tailEnd type="none" w="med" len="med"/>
          </a:ln>
          <a:effectLst/>
        </p:spPr>
        <p:txBody>
          <a:bodyPr anchor="ctr"/>
          <a:lstStyle/>
          <a:p>
            <a:pPr eaLnBrk="0" hangingPunct="0">
              <a:defRPr/>
            </a:pPr>
            <a:r>
              <a:rPr lang="en-US" sz="1100" i="1" dirty="0">
                <a:latin typeface="Calibri" pitchFamily="34" charset="0"/>
              </a:rPr>
              <a:t>Pipeline</a:t>
            </a:r>
          </a:p>
        </p:txBody>
      </p:sp>
      <p:sp>
        <p:nvSpPr>
          <p:cNvPr id="164" name="TextBox 163"/>
          <p:cNvSpPr txBox="1"/>
          <p:nvPr/>
        </p:nvSpPr>
        <p:spPr>
          <a:xfrm>
            <a:off x="2281238" y="5340350"/>
            <a:ext cx="512762" cy="24130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1,614</a:t>
            </a:r>
          </a:p>
        </p:txBody>
      </p:sp>
      <p:grpSp>
        <p:nvGrpSpPr>
          <p:cNvPr id="51220" name="Group 177"/>
          <p:cNvGrpSpPr>
            <a:grpSpLocks/>
          </p:cNvGrpSpPr>
          <p:nvPr/>
        </p:nvGrpSpPr>
        <p:grpSpPr bwMode="auto">
          <a:xfrm>
            <a:off x="4535488" y="1998663"/>
            <a:ext cx="4565650" cy="3460750"/>
            <a:chOff x="4220590" y="2216248"/>
            <a:chExt cx="4488180" cy="3761790"/>
          </a:xfrm>
        </p:grpSpPr>
        <p:sp>
          <p:nvSpPr>
            <p:cNvPr id="51241" name="TextBox 114"/>
            <p:cNvSpPr txBox="1">
              <a:spLocks noChangeArrowheads="1"/>
            </p:cNvSpPr>
            <p:nvPr/>
          </p:nvSpPr>
          <p:spPr bwMode="auto">
            <a:xfrm>
              <a:off x="4220590" y="4574903"/>
              <a:ext cx="845820" cy="284319"/>
            </a:xfrm>
            <a:prstGeom prst="rect">
              <a:avLst/>
            </a:prstGeom>
            <a:noFill/>
            <a:ln w="9525">
              <a:noFill/>
              <a:miter lim="800000"/>
              <a:headEnd/>
              <a:tailEnd/>
            </a:ln>
          </p:spPr>
          <p:txBody>
            <a:bodyPr>
              <a:spAutoFit/>
            </a:bodyPr>
            <a:lstStyle/>
            <a:p>
              <a:pPr algn="ctr"/>
              <a:r>
                <a:rPr lang="en-US" sz="1100">
                  <a:latin typeface="Calibri" pitchFamily="34" charset="0"/>
                </a:rPr>
                <a:t>Portugal</a:t>
              </a:r>
              <a:endParaRPr lang="en-US" sz="1200">
                <a:latin typeface="Calibri" pitchFamily="34" charset="0"/>
              </a:endParaRPr>
            </a:p>
          </p:txBody>
        </p:sp>
        <p:sp>
          <p:nvSpPr>
            <p:cNvPr id="51242" name="TextBox 115"/>
            <p:cNvSpPr txBox="1">
              <a:spLocks noChangeArrowheads="1"/>
            </p:cNvSpPr>
            <p:nvPr/>
          </p:nvSpPr>
          <p:spPr bwMode="auto">
            <a:xfrm>
              <a:off x="4912740" y="4489550"/>
              <a:ext cx="845820" cy="284319"/>
            </a:xfrm>
            <a:prstGeom prst="rect">
              <a:avLst/>
            </a:prstGeom>
            <a:noFill/>
            <a:ln w="9525">
              <a:noFill/>
              <a:miter lim="800000"/>
              <a:headEnd/>
              <a:tailEnd/>
            </a:ln>
          </p:spPr>
          <p:txBody>
            <a:bodyPr>
              <a:spAutoFit/>
            </a:bodyPr>
            <a:lstStyle/>
            <a:p>
              <a:pPr algn="ctr"/>
              <a:r>
                <a:rPr lang="en-US" sz="1100">
                  <a:latin typeface="Calibri" pitchFamily="34" charset="0"/>
                </a:rPr>
                <a:t>Spain</a:t>
              </a:r>
              <a:endParaRPr lang="en-US" sz="1200">
                <a:latin typeface="Calibri" pitchFamily="34" charset="0"/>
              </a:endParaRPr>
            </a:p>
          </p:txBody>
        </p:sp>
        <p:sp>
          <p:nvSpPr>
            <p:cNvPr id="51243" name="TextBox 118"/>
            <p:cNvSpPr txBox="1">
              <a:spLocks noChangeArrowheads="1"/>
            </p:cNvSpPr>
            <p:nvPr/>
          </p:nvSpPr>
          <p:spPr bwMode="auto">
            <a:xfrm>
              <a:off x="5109590" y="2216248"/>
              <a:ext cx="845820" cy="284319"/>
            </a:xfrm>
            <a:prstGeom prst="rect">
              <a:avLst/>
            </a:prstGeom>
            <a:noFill/>
            <a:ln w="9525">
              <a:noFill/>
              <a:miter lim="800000"/>
              <a:headEnd/>
              <a:tailEnd/>
            </a:ln>
          </p:spPr>
          <p:txBody>
            <a:bodyPr>
              <a:spAutoFit/>
            </a:bodyPr>
            <a:lstStyle/>
            <a:p>
              <a:pPr algn="ctr"/>
              <a:r>
                <a:rPr lang="en-US" sz="1100">
                  <a:latin typeface="Calibri" pitchFamily="34" charset="0"/>
                </a:rPr>
                <a:t>UK</a:t>
              </a:r>
              <a:endParaRPr lang="en-US" sz="1200">
                <a:latin typeface="Calibri" pitchFamily="34" charset="0"/>
              </a:endParaRPr>
            </a:p>
          </p:txBody>
        </p:sp>
        <p:sp>
          <p:nvSpPr>
            <p:cNvPr id="51244" name="TextBox 119"/>
            <p:cNvSpPr txBox="1">
              <a:spLocks noChangeArrowheads="1"/>
            </p:cNvSpPr>
            <p:nvPr/>
          </p:nvSpPr>
          <p:spPr bwMode="auto">
            <a:xfrm>
              <a:off x="5521070" y="3580229"/>
              <a:ext cx="845820" cy="284319"/>
            </a:xfrm>
            <a:prstGeom prst="rect">
              <a:avLst/>
            </a:prstGeom>
            <a:noFill/>
            <a:ln w="9525">
              <a:noFill/>
              <a:miter lim="800000"/>
              <a:headEnd/>
              <a:tailEnd/>
            </a:ln>
          </p:spPr>
          <p:txBody>
            <a:bodyPr>
              <a:spAutoFit/>
            </a:bodyPr>
            <a:lstStyle/>
            <a:p>
              <a:pPr algn="ctr"/>
              <a:r>
                <a:rPr lang="en-US" sz="1100">
                  <a:latin typeface="Calibri" pitchFamily="34" charset="0"/>
                </a:rPr>
                <a:t>France</a:t>
              </a:r>
              <a:endParaRPr lang="en-US" sz="1200">
                <a:latin typeface="Calibri" pitchFamily="34" charset="0"/>
              </a:endParaRPr>
            </a:p>
          </p:txBody>
        </p:sp>
        <p:sp>
          <p:nvSpPr>
            <p:cNvPr id="51245" name="TextBox 120"/>
            <p:cNvSpPr txBox="1">
              <a:spLocks noChangeArrowheads="1"/>
            </p:cNvSpPr>
            <p:nvPr/>
          </p:nvSpPr>
          <p:spPr bwMode="auto">
            <a:xfrm>
              <a:off x="6086327" y="2807062"/>
              <a:ext cx="845820" cy="284319"/>
            </a:xfrm>
            <a:prstGeom prst="rect">
              <a:avLst/>
            </a:prstGeom>
            <a:noFill/>
            <a:ln w="9525">
              <a:noFill/>
              <a:miter lim="800000"/>
              <a:headEnd/>
              <a:tailEnd/>
            </a:ln>
          </p:spPr>
          <p:txBody>
            <a:bodyPr>
              <a:spAutoFit/>
            </a:bodyPr>
            <a:lstStyle/>
            <a:p>
              <a:pPr algn="ctr"/>
              <a:r>
                <a:rPr lang="en-US" sz="1100">
                  <a:latin typeface="Calibri" pitchFamily="34" charset="0"/>
                </a:rPr>
                <a:t>Belgium</a:t>
              </a:r>
              <a:endParaRPr lang="en-US" sz="1200">
                <a:latin typeface="Calibri" pitchFamily="34" charset="0"/>
              </a:endParaRPr>
            </a:p>
          </p:txBody>
        </p:sp>
        <p:sp>
          <p:nvSpPr>
            <p:cNvPr id="51246" name="TextBox 121"/>
            <p:cNvSpPr txBox="1">
              <a:spLocks noChangeArrowheads="1"/>
            </p:cNvSpPr>
            <p:nvPr/>
          </p:nvSpPr>
          <p:spPr bwMode="auto">
            <a:xfrm>
              <a:off x="6531990" y="4224647"/>
              <a:ext cx="845820" cy="284319"/>
            </a:xfrm>
            <a:prstGeom prst="rect">
              <a:avLst/>
            </a:prstGeom>
            <a:noFill/>
            <a:ln w="9525">
              <a:noFill/>
              <a:miter lim="800000"/>
              <a:headEnd/>
              <a:tailEnd/>
            </a:ln>
          </p:spPr>
          <p:txBody>
            <a:bodyPr>
              <a:spAutoFit/>
            </a:bodyPr>
            <a:lstStyle/>
            <a:p>
              <a:pPr algn="ctr"/>
              <a:r>
                <a:rPr lang="en-US" sz="1100">
                  <a:latin typeface="Calibri" pitchFamily="34" charset="0"/>
                </a:rPr>
                <a:t>Italy</a:t>
              </a:r>
              <a:endParaRPr lang="en-US" sz="1200">
                <a:latin typeface="Calibri" pitchFamily="34" charset="0"/>
              </a:endParaRPr>
            </a:p>
          </p:txBody>
        </p:sp>
        <p:sp>
          <p:nvSpPr>
            <p:cNvPr id="51247" name="TextBox 122"/>
            <p:cNvSpPr txBox="1">
              <a:spLocks noChangeArrowheads="1"/>
            </p:cNvSpPr>
            <p:nvPr/>
          </p:nvSpPr>
          <p:spPr bwMode="auto">
            <a:xfrm>
              <a:off x="7862950" y="3623937"/>
              <a:ext cx="845820" cy="284319"/>
            </a:xfrm>
            <a:prstGeom prst="rect">
              <a:avLst/>
            </a:prstGeom>
            <a:noFill/>
            <a:ln w="9525">
              <a:noFill/>
              <a:miter lim="800000"/>
              <a:headEnd/>
              <a:tailEnd/>
            </a:ln>
          </p:spPr>
          <p:txBody>
            <a:bodyPr>
              <a:spAutoFit/>
            </a:bodyPr>
            <a:lstStyle/>
            <a:p>
              <a:pPr algn="ctr"/>
              <a:r>
                <a:rPr lang="en-US" sz="1100">
                  <a:latin typeface="Calibri" pitchFamily="34" charset="0"/>
                </a:rPr>
                <a:t>Romania</a:t>
              </a:r>
              <a:endParaRPr lang="en-US" sz="1200">
                <a:latin typeface="Calibri" pitchFamily="34" charset="0"/>
              </a:endParaRPr>
            </a:p>
          </p:txBody>
        </p:sp>
        <p:sp>
          <p:nvSpPr>
            <p:cNvPr id="51248" name="TextBox 123"/>
            <p:cNvSpPr txBox="1">
              <a:spLocks noChangeArrowheads="1"/>
            </p:cNvSpPr>
            <p:nvPr/>
          </p:nvSpPr>
          <p:spPr bwMode="auto">
            <a:xfrm>
              <a:off x="7169530" y="2805528"/>
              <a:ext cx="845820" cy="284319"/>
            </a:xfrm>
            <a:prstGeom prst="rect">
              <a:avLst/>
            </a:prstGeom>
            <a:noFill/>
            <a:ln w="9525">
              <a:noFill/>
              <a:miter lim="800000"/>
              <a:headEnd/>
              <a:tailEnd/>
            </a:ln>
          </p:spPr>
          <p:txBody>
            <a:bodyPr>
              <a:spAutoFit/>
            </a:bodyPr>
            <a:lstStyle/>
            <a:p>
              <a:pPr algn="ctr"/>
              <a:r>
                <a:rPr lang="en-US" sz="1100">
                  <a:latin typeface="Calibri" pitchFamily="34" charset="0"/>
                </a:rPr>
                <a:t>Poland</a:t>
              </a:r>
              <a:endParaRPr lang="en-US" sz="1200">
                <a:latin typeface="Calibri" pitchFamily="34" charset="0"/>
              </a:endParaRPr>
            </a:p>
          </p:txBody>
        </p:sp>
        <p:pic>
          <p:nvPicPr>
            <p:cNvPr id="51249" name="Picture 4" descr="Z:\EDP Renováveis\Presentations\2010\2010-05-19 EDPR Investor Day\Presentation\1. A top renewable leading company - AMF\da187070i-UnitedKingdim.png"/>
            <p:cNvPicPr>
              <a:picLocks noChangeAspect="1" noChangeArrowheads="1"/>
            </p:cNvPicPr>
            <p:nvPr/>
          </p:nvPicPr>
          <p:blipFill>
            <a:blip r:embed="rId3" cstate="print"/>
            <a:srcRect/>
            <a:stretch>
              <a:fillRect/>
            </a:stretch>
          </p:blipFill>
          <p:spPr bwMode="auto">
            <a:xfrm>
              <a:off x="5316500" y="2443711"/>
              <a:ext cx="432000" cy="360000"/>
            </a:xfrm>
            <a:prstGeom prst="rect">
              <a:avLst/>
            </a:prstGeom>
            <a:noFill/>
            <a:ln w="9525">
              <a:noFill/>
              <a:miter lim="800000"/>
              <a:headEnd/>
              <a:tailEnd/>
            </a:ln>
          </p:spPr>
        </p:pic>
        <p:pic>
          <p:nvPicPr>
            <p:cNvPr id="51250" name="Picture 5" descr="Z:\EDP Renováveis\Presentations\2010\2010-05-19 EDPR Investor Day\Presentation\1. A top renewable leading company - AMF\da187089i-belguim.png"/>
            <p:cNvPicPr>
              <a:picLocks noChangeAspect="1" noChangeArrowheads="1"/>
            </p:cNvPicPr>
            <p:nvPr/>
          </p:nvPicPr>
          <p:blipFill>
            <a:blip r:embed="rId4" cstate="print"/>
            <a:srcRect/>
            <a:stretch>
              <a:fillRect/>
            </a:stretch>
          </p:blipFill>
          <p:spPr bwMode="auto">
            <a:xfrm>
              <a:off x="6293237" y="3052336"/>
              <a:ext cx="432000" cy="360000"/>
            </a:xfrm>
            <a:prstGeom prst="rect">
              <a:avLst/>
            </a:prstGeom>
            <a:noFill/>
            <a:ln w="9525">
              <a:noFill/>
              <a:miter lim="800000"/>
              <a:headEnd/>
              <a:tailEnd/>
            </a:ln>
          </p:spPr>
        </p:pic>
        <p:pic>
          <p:nvPicPr>
            <p:cNvPr id="51251" name="Picture 6" descr="Z:\EDP Renováveis\Presentations\2010\2010-05-19 EDPR Investor Day\Presentation\1. A top renewable leading company - AMF\da187090i-polonia.png"/>
            <p:cNvPicPr>
              <a:picLocks noChangeAspect="1" noChangeArrowheads="1"/>
            </p:cNvPicPr>
            <p:nvPr/>
          </p:nvPicPr>
          <p:blipFill>
            <a:blip r:embed="rId5" cstate="print"/>
            <a:srcRect/>
            <a:stretch>
              <a:fillRect/>
            </a:stretch>
          </p:blipFill>
          <p:spPr bwMode="auto">
            <a:xfrm>
              <a:off x="7376440" y="3051200"/>
              <a:ext cx="432000" cy="360000"/>
            </a:xfrm>
            <a:prstGeom prst="rect">
              <a:avLst/>
            </a:prstGeom>
            <a:noFill/>
            <a:ln w="9525">
              <a:noFill/>
              <a:miter lim="800000"/>
              <a:headEnd/>
              <a:tailEnd/>
            </a:ln>
          </p:spPr>
        </p:pic>
        <p:pic>
          <p:nvPicPr>
            <p:cNvPr id="51252" name="Picture 7" descr="Z:\EDP Renováveis\Presentations\2010\2010-05-19 EDPR Investor Day\Presentation\1. A top renewable leading company - AMF\da187094i-romania.png"/>
            <p:cNvPicPr>
              <a:picLocks noChangeAspect="1" noChangeArrowheads="1"/>
            </p:cNvPicPr>
            <p:nvPr/>
          </p:nvPicPr>
          <p:blipFill>
            <a:blip r:embed="rId6" cstate="print"/>
            <a:srcRect/>
            <a:stretch>
              <a:fillRect/>
            </a:stretch>
          </p:blipFill>
          <p:spPr bwMode="auto">
            <a:xfrm>
              <a:off x="8069860" y="3900391"/>
              <a:ext cx="432000" cy="360000"/>
            </a:xfrm>
            <a:prstGeom prst="rect">
              <a:avLst/>
            </a:prstGeom>
            <a:noFill/>
            <a:ln w="9525">
              <a:noFill/>
              <a:miter lim="800000"/>
              <a:headEnd/>
              <a:tailEnd/>
            </a:ln>
          </p:spPr>
        </p:pic>
        <p:pic>
          <p:nvPicPr>
            <p:cNvPr id="51253" name="Picture 8" descr="Z:\EDP Renováveis\Presentations\2010\2010-05-19 EDPR Investor Day\Presentation\1. A top renewable leading company - AMF\da187108i-portugal.png"/>
            <p:cNvPicPr>
              <a:picLocks noChangeAspect="1" noChangeArrowheads="1"/>
            </p:cNvPicPr>
            <p:nvPr/>
          </p:nvPicPr>
          <p:blipFill>
            <a:blip r:embed="rId7" cstate="print"/>
            <a:srcRect/>
            <a:stretch>
              <a:fillRect/>
            </a:stretch>
          </p:blipFill>
          <p:spPr bwMode="auto">
            <a:xfrm>
              <a:off x="4427500" y="4817280"/>
              <a:ext cx="432000" cy="360000"/>
            </a:xfrm>
            <a:prstGeom prst="rect">
              <a:avLst/>
            </a:prstGeom>
            <a:noFill/>
            <a:ln w="9525">
              <a:noFill/>
              <a:miter lim="800000"/>
              <a:headEnd/>
              <a:tailEnd/>
            </a:ln>
          </p:spPr>
        </p:pic>
        <p:pic>
          <p:nvPicPr>
            <p:cNvPr id="51254" name="Picture 9" descr="Z:\EDP Renováveis\Presentations\2010\2010-05-19 EDPR Investor Day\Presentation\1. A top renewable leading company - AMF\da187078i-spain.png"/>
            <p:cNvPicPr>
              <a:picLocks noChangeAspect="1" noChangeArrowheads="1"/>
            </p:cNvPicPr>
            <p:nvPr/>
          </p:nvPicPr>
          <p:blipFill>
            <a:blip r:embed="rId8" cstate="print"/>
            <a:srcRect/>
            <a:stretch>
              <a:fillRect/>
            </a:stretch>
          </p:blipFill>
          <p:spPr bwMode="auto">
            <a:xfrm>
              <a:off x="5119650" y="4746887"/>
              <a:ext cx="432000" cy="360000"/>
            </a:xfrm>
            <a:prstGeom prst="rect">
              <a:avLst/>
            </a:prstGeom>
            <a:noFill/>
            <a:ln w="9525">
              <a:noFill/>
              <a:miter lim="800000"/>
              <a:headEnd/>
              <a:tailEnd/>
            </a:ln>
          </p:spPr>
        </p:pic>
        <p:pic>
          <p:nvPicPr>
            <p:cNvPr id="51255" name="Picture 10" descr="Z:\EDP Renováveis\Presentations\2010\2010-05-19 EDPR Investor Day\Presentation\1. A top renewable leading company - AMF\da187087i-france.png"/>
            <p:cNvPicPr>
              <a:picLocks noChangeAspect="1" noChangeArrowheads="1"/>
            </p:cNvPicPr>
            <p:nvPr/>
          </p:nvPicPr>
          <p:blipFill>
            <a:blip r:embed="rId9" cstate="print"/>
            <a:srcRect/>
            <a:stretch>
              <a:fillRect/>
            </a:stretch>
          </p:blipFill>
          <p:spPr bwMode="auto">
            <a:xfrm>
              <a:off x="5727980" y="3832842"/>
              <a:ext cx="432000" cy="360000"/>
            </a:xfrm>
            <a:prstGeom prst="rect">
              <a:avLst/>
            </a:prstGeom>
            <a:noFill/>
            <a:ln w="9525">
              <a:noFill/>
              <a:miter lim="800000"/>
              <a:headEnd/>
              <a:tailEnd/>
            </a:ln>
          </p:spPr>
        </p:pic>
        <p:pic>
          <p:nvPicPr>
            <p:cNvPr id="51256" name="Picture 11" descr="Z:\EDP Renováveis\Presentations\2010\2010-05-19 EDPR Investor Day\Presentation\1. A top renewable leading company - AMF\da187071i--italy.png"/>
            <p:cNvPicPr>
              <a:picLocks noChangeAspect="1" noChangeArrowheads="1"/>
            </p:cNvPicPr>
            <p:nvPr/>
          </p:nvPicPr>
          <p:blipFill>
            <a:blip r:embed="rId10" cstate="print"/>
            <a:srcRect/>
            <a:stretch>
              <a:fillRect/>
            </a:stretch>
          </p:blipFill>
          <p:spPr bwMode="auto">
            <a:xfrm>
              <a:off x="6738900" y="4476109"/>
              <a:ext cx="432000" cy="360000"/>
            </a:xfrm>
            <a:prstGeom prst="rect">
              <a:avLst/>
            </a:prstGeom>
            <a:noFill/>
            <a:ln w="9525">
              <a:noFill/>
              <a:miter lim="800000"/>
              <a:headEnd/>
              <a:tailEnd/>
            </a:ln>
          </p:spPr>
        </p:pic>
        <p:sp>
          <p:nvSpPr>
            <p:cNvPr id="138" name="TextBox 137"/>
            <p:cNvSpPr txBox="1"/>
            <p:nvPr/>
          </p:nvSpPr>
          <p:spPr>
            <a:xfrm>
              <a:off x="4392252" y="5441378"/>
              <a:ext cx="502501" cy="264016"/>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2</a:t>
              </a:r>
            </a:p>
          </p:txBody>
        </p:sp>
        <p:sp>
          <p:nvSpPr>
            <p:cNvPr id="139" name="TextBox 138"/>
            <p:cNvSpPr txBox="1"/>
            <p:nvPr/>
          </p:nvSpPr>
          <p:spPr>
            <a:xfrm>
              <a:off x="5280212" y="3087671"/>
              <a:ext cx="504062" cy="262290"/>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40" name="TextBox 139"/>
            <p:cNvSpPr txBox="1"/>
            <p:nvPr/>
          </p:nvSpPr>
          <p:spPr>
            <a:xfrm>
              <a:off x="5083581" y="5384434"/>
              <a:ext cx="504062" cy="262290"/>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58</a:t>
              </a:r>
            </a:p>
          </p:txBody>
        </p:sp>
        <p:sp>
          <p:nvSpPr>
            <p:cNvPr id="141" name="TextBox 140"/>
            <p:cNvSpPr txBox="1"/>
            <p:nvPr/>
          </p:nvSpPr>
          <p:spPr>
            <a:xfrm>
              <a:off x="5692201" y="4469871"/>
              <a:ext cx="504062" cy="262290"/>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42" name="TextBox 141"/>
            <p:cNvSpPr txBox="1"/>
            <p:nvPr/>
          </p:nvSpPr>
          <p:spPr>
            <a:xfrm>
              <a:off x="6257125" y="3683001"/>
              <a:ext cx="504062" cy="262290"/>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43" name="TextBox 142"/>
            <p:cNvSpPr txBox="1"/>
            <p:nvPr/>
          </p:nvSpPr>
          <p:spPr>
            <a:xfrm>
              <a:off x="6703446" y="5104889"/>
              <a:ext cx="504062" cy="262290"/>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20</a:t>
              </a:r>
            </a:p>
          </p:txBody>
        </p:sp>
        <p:sp>
          <p:nvSpPr>
            <p:cNvPr id="144" name="TextBox 143"/>
            <p:cNvSpPr txBox="1"/>
            <p:nvPr/>
          </p:nvSpPr>
          <p:spPr>
            <a:xfrm>
              <a:off x="7340156" y="3695080"/>
              <a:ext cx="504062" cy="262290"/>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80</a:t>
              </a:r>
            </a:p>
          </p:txBody>
        </p:sp>
        <p:sp>
          <p:nvSpPr>
            <p:cNvPr id="145" name="TextBox 144"/>
            <p:cNvSpPr txBox="1"/>
            <p:nvPr/>
          </p:nvSpPr>
          <p:spPr>
            <a:xfrm>
              <a:off x="8034607" y="4528541"/>
              <a:ext cx="502501" cy="262290"/>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48" name="TextBox 147"/>
            <p:cNvSpPr txBox="1"/>
            <p:nvPr/>
          </p:nvSpPr>
          <p:spPr>
            <a:xfrm>
              <a:off x="4392252" y="5172186"/>
              <a:ext cx="502501" cy="26229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939</a:t>
              </a:r>
            </a:p>
          </p:txBody>
        </p:sp>
        <p:sp>
          <p:nvSpPr>
            <p:cNvPr id="149" name="TextBox 148"/>
            <p:cNvSpPr txBox="1"/>
            <p:nvPr/>
          </p:nvSpPr>
          <p:spPr>
            <a:xfrm>
              <a:off x="5280212" y="2802949"/>
              <a:ext cx="504062" cy="264015"/>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50" name="TextBox 149"/>
            <p:cNvSpPr txBox="1"/>
            <p:nvPr/>
          </p:nvSpPr>
          <p:spPr>
            <a:xfrm>
              <a:off x="5083581" y="5106614"/>
              <a:ext cx="504062" cy="264016"/>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2,201</a:t>
              </a:r>
            </a:p>
          </p:txBody>
        </p:sp>
        <p:sp>
          <p:nvSpPr>
            <p:cNvPr id="151" name="TextBox 150"/>
            <p:cNvSpPr txBox="1"/>
            <p:nvPr/>
          </p:nvSpPr>
          <p:spPr>
            <a:xfrm>
              <a:off x="5692201" y="4188599"/>
              <a:ext cx="504062" cy="26229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306</a:t>
              </a:r>
            </a:p>
          </p:txBody>
        </p:sp>
        <p:sp>
          <p:nvSpPr>
            <p:cNvPr id="152" name="TextBox 151"/>
            <p:cNvSpPr txBox="1"/>
            <p:nvPr/>
          </p:nvSpPr>
          <p:spPr>
            <a:xfrm>
              <a:off x="6257125" y="3405180"/>
              <a:ext cx="504062" cy="26229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57</a:t>
              </a:r>
            </a:p>
          </p:txBody>
        </p:sp>
        <p:sp>
          <p:nvSpPr>
            <p:cNvPr id="153" name="TextBox 152"/>
            <p:cNvSpPr txBox="1"/>
            <p:nvPr/>
          </p:nvSpPr>
          <p:spPr>
            <a:xfrm>
              <a:off x="6703446" y="4825343"/>
              <a:ext cx="504062" cy="26229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54" name="TextBox 153"/>
            <p:cNvSpPr txBox="1"/>
            <p:nvPr/>
          </p:nvSpPr>
          <p:spPr>
            <a:xfrm>
              <a:off x="7340156" y="3417260"/>
              <a:ext cx="504062" cy="26229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190</a:t>
              </a:r>
            </a:p>
          </p:txBody>
        </p:sp>
        <p:sp>
          <p:nvSpPr>
            <p:cNvPr id="155" name="TextBox 154"/>
            <p:cNvSpPr txBox="1"/>
            <p:nvPr/>
          </p:nvSpPr>
          <p:spPr>
            <a:xfrm>
              <a:off x="8034607" y="4247269"/>
              <a:ext cx="502501" cy="26229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285</a:t>
              </a:r>
            </a:p>
          </p:txBody>
        </p:sp>
        <p:sp>
          <p:nvSpPr>
            <p:cNvPr id="162" name="TextBox 161"/>
            <p:cNvSpPr txBox="1"/>
            <p:nvPr/>
          </p:nvSpPr>
          <p:spPr>
            <a:xfrm>
              <a:off x="5083581" y="5663980"/>
              <a:ext cx="504062" cy="26229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3,850</a:t>
              </a:r>
            </a:p>
          </p:txBody>
        </p:sp>
        <p:sp>
          <p:nvSpPr>
            <p:cNvPr id="163" name="TextBox 162"/>
            <p:cNvSpPr txBox="1"/>
            <p:nvPr/>
          </p:nvSpPr>
          <p:spPr>
            <a:xfrm>
              <a:off x="4392252" y="5715748"/>
              <a:ext cx="502501" cy="26229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390</a:t>
              </a:r>
            </a:p>
          </p:txBody>
        </p:sp>
        <p:sp>
          <p:nvSpPr>
            <p:cNvPr id="167" name="TextBox 166"/>
            <p:cNvSpPr txBox="1"/>
            <p:nvPr/>
          </p:nvSpPr>
          <p:spPr>
            <a:xfrm>
              <a:off x="5692201" y="4749417"/>
              <a:ext cx="504062" cy="26229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618</a:t>
              </a:r>
            </a:p>
          </p:txBody>
        </p:sp>
        <p:sp>
          <p:nvSpPr>
            <p:cNvPr id="168" name="TextBox 167"/>
            <p:cNvSpPr txBox="1"/>
            <p:nvPr/>
          </p:nvSpPr>
          <p:spPr>
            <a:xfrm>
              <a:off x="5280212" y="3367217"/>
              <a:ext cx="504062" cy="26229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1,448</a:t>
              </a:r>
            </a:p>
          </p:txBody>
        </p:sp>
        <p:sp>
          <p:nvSpPr>
            <p:cNvPr id="169" name="TextBox 168"/>
            <p:cNvSpPr txBox="1"/>
            <p:nvPr/>
          </p:nvSpPr>
          <p:spPr>
            <a:xfrm>
              <a:off x="6257125" y="3960821"/>
              <a:ext cx="504062" cy="26229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43</a:t>
              </a:r>
            </a:p>
          </p:txBody>
        </p:sp>
        <p:sp>
          <p:nvSpPr>
            <p:cNvPr id="170" name="TextBox 169"/>
            <p:cNvSpPr txBox="1"/>
            <p:nvPr/>
          </p:nvSpPr>
          <p:spPr>
            <a:xfrm>
              <a:off x="6703446" y="5389611"/>
              <a:ext cx="504062" cy="26229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830</a:t>
              </a:r>
            </a:p>
          </p:txBody>
        </p:sp>
        <p:sp>
          <p:nvSpPr>
            <p:cNvPr id="171" name="TextBox 170"/>
            <p:cNvSpPr txBox="1"/>
            <p:nvPr/>
          </p:nvSpPr>
          <p:spPr>
            <a:xfrm>
              <a:off x="7340156" y="3979803"/>
              <a:ext cx="504062" cy="26229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1,365</a:t>
              </a:r>
            </a:p>
          </p:txBody>
        </p:sp>
        <p:sp>
          <p:nvSpPr>
            <p:cNvPr id="172" name="TextBox 171"/>
            <p:cNvSpPr txBox="1"/>
            <p:nvPr/>
          </p:nvSpPr>
          <p:spPr>
            <a:xfrm>
              <a:off x="8034607" y="4811538"/>
              <a:ext cx="502501" cy="264015"/>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579</a:t>
              </a:r>
            </a:p>
          </p:txBody>
        </p:sp>
      </p:grpSp>
      <p:sp>
        <p:nvSpPr>
          <p:cNvPr id="51221" name="Rectangle 172"/>
          <p:cNvSpPr>
            <a:spLocks noChangeArrowheads="1"/>
          </p:cNvSpPr>
          <p:nvPr/>
        </p:nvSpPr>
        <p:spPr bwMode="auto">
          <a:xfrm>
            <a:off x="9064625" y="5815013"/>
            <a:ext cx="549275" cy="268287"/>
          </a:xfrm>
          <a:prstGeom prst="rect">
            <a:avLst/>
          </a:prstGeom>
          <a:solidFill>
            <a:schemeClr val="bg1">
              <a:alpha val="72156"/>
            </a:schemeClr>
          </a:solidFill>
          <a:ln w="19050" algn="ctr">
            <a:solidFill>
              <a:srgbClr val="EE162D"/>
            </a:solidFill>
            <a:prstDash val="sysDot"/>
            <a:round/>
            <a:headEnd/>
            <a:tailEnd/>
          </a:ln>
        </p:spPr>
        <p:txBody>
          <a:bodyPr lIns="0" rIns="72000" anchor="ctr"/>
          <a:lstStyle/>
          <a:p>
            <a:pPr algn="r" eaLnBrk="0" hangingPunct="0"/>
            <a:r>
              <a:rPr lang="en-US" sz="1100">
                <a:latin typeface="Calibri" pitchFamily="34" charset="0"/>
              </a:rPr>
              <a:t>375</a:t>
            </a:r>
          </a:p>
        </p:txBody>
      </p:sp>
      <p:sp>
        <p:nvSpPr>
          <p:cNvPr id="51222" name="Rectangle 173"/>
          <p:cNvSpPr>
            <a:spLocks noChangeArrowheads="1"/>
          </p:cNvSpPr>
          <p:nvPr/>
        </p:nvSpPr>
        <p:spPr bwMode="auto">
          <a:xfrm>
            <a:off x="9064625" y="5516563"/>
            <a:ext cx="549275" cy="268287"/>
          </a:xfrm>
          <a:prstGeom prst="rect">
            <a:avLst/>
          </a:prstGeom>
          <a:solidFill>
            <a:schemeClr val="bg1">
              <a:alpha val="72156"/>
            </a:schemeClr>
          </a:solidFill>
          <a:ln w="19050" algn="ctr">
            <a:solidFill>
              <a:srgbClr val="EE162D"/>
            </a:solidFill>
            <a:round/>
            <a:headEnd/>
            <a:tailEnd/>
          </a:ln>
        </p:spPr>
        <p:txBody>
          <a:bodyPr lIns="0" rIns="72000" anchor="ctr"/>
          <a:lstStyle/>
          <a:p>
            <a:pPr algn="r" eaLnBrk="0" hangingPunct="0"/>
            <a:r>
              <a:rPr lang="en-US" sz="1100">
                <a:latin typeface="Calibri" pitchFamily="34" charset="0"/>
              </a:rPr>
              <a:t>7,483</a:t>
            </a:r>
          </a:p>
        </p:txBody>
      </p:sp>
      <p:sp>
        <p:nvSpPr>
          <p:cNvPr id="175" name="Rectangle 174"/>
          <p:cNvSpPr/>
          <p:nvPr/>
        </p:nvSpPr>
        <p:spPr bwMode="auto">
          <a:xfrm>
            <a:off x="9064625" y="6119813"/>
            <a:ext cx="549275" cy="268287"/>
          </a:xfrm>
          <a:prstGeom prst="rect">
            <a:avLst/>
          </a:prstGeom>
          <a:solidFill>
            <a:schemeClr val="bg1">
              <a:alpha val="72000"/>
            </a:schemeClr>
          </a:solidFill>
          <a:ln w="19050" cap="flat" cmpd="sng" algn="ctr">
            <a:solidFill>
              <a:schemeClr val="bg1">
                <a:lumMod val="50000"/>
              </a:schemeClr>
            </a:solidFill>
            <a:prstDash val="sysDot"/>
            <a:round/>
            <a:headEnd type="none" w="med" len="med"/>
            <a:tailEnd type="none" w="med" len="med"/>
          </a:ln>
          <a:effectLst/>
        </p:spPr>
        <p:txBody>
          <a:bodyPr lIns="0" rIns="72000" anchor="ctr"/>
          <a:lstStyle/>
          <a:p>
            <a:pPr algn="r" eaLnBrk="0" fontAlgn="auto" hangingPunct="0">
              <a:spcBef>
                <a:spcPts val="0"/>
              </a:spcBef>
              <a:spcAft>
                <a:spcPts val="0"/>
              </a:spcAft>
              <a:defRPr/>
            </a:pPr>
            <a:r>
              <a:rPr lang="en-US" sz="1100" dirty="0">
                <a:latin typeface="Calibri" pitchFamily="34" charset="0"/>
              </a:rPr>
              <a:t>21,028</a:t>
            </a:r>
          </a:p>
        </p:txBody>
      </p:sp>
      <p:sp>
        <p:nvSpPr>
          <p:cNvPr id="111" name="Freeform 188"/>
          <p:cNvSpPr>
            <a:spLocks/>
          </p:cNvSpPr>
          <p:nvPr/>
        </p:nvSpPr>
        <p:spPr bwMode="auto">
          <a:xfrm>
            <a:off x="1443902" y="1242208"/>
            <a:ext cx="3112760" cy="1524974"/>
          </a:xfrm>
          <a:custGeom>
            <a:avLst/>
            <a:gdLst/>
            <a:ahLst/>
            <a:cxnLst>
              <a:cxn ang="0">
                <a:pos x="804" y="460"/>
              </a:cxn>
              <a:cxn ang="0">
                <a:pos x="845" y="464"/>
              </a:cxn>
              <a:cxn ang="0">
                <a:pos x="844" y="454"/>
              </a:cxn>
              <a:cxn ang="0">
                <a:pos x="811" y="420"/>
              </a:cxn>
              <a:cxn ang="0">
                <a:pos x="825" y="401"/>
              </a:cxn>
              <a:cxn ang="0">
                <a:pos x="758" y="404"/>
              </a:cxn>
              <a:cxn ang="0">
                <a:pos x="839" y="375"/>
              </a:cxn>
              <a:cxn ang="0">
                <a:pos x="964" y="328"/>
              </a:cxn>
              <a:cxn ang="0">
                <a:pos x="938" y="311"/>
              </a:cxn>
              <a:cxn ang="0">
                <a:pos x="922" y="292"/>
              </a:cxn>
              <a:cxn ang="0">
                <a:pos x="910" y="209"/>
              </a:cxn>
              <a:cxn ang="0">
                <a:pos x="853" y="245"/>
              </a:cxn>
              <a:cxn ang="0">
                <a:pos x="841" y="190"/>
              </a:cxn>
              <a:cxn ang="0">
                <a:pos x="765" y="184"/>
              </a:cxn>
              <a:cxn ang="0">
                <a:pos x="751" y="222"/>
              </a:cxn>
              <a:cxn ang="0">
                <a:pos x="676" y="302"/>
              </a:cxn>
              <a:cxn ang="0">
                <a:pos x="624" y="331"/>
              </a:cxn>
              <a:cxn ang="0">
                <a:pos x="540" y="266"/>
              </a:cxn>
              <a:cxn ang="0">
                <a:pos x="567" y="198"/>
              </a:cxn>
              <a:cxn ang="0">
                <a:pos x="651" y="150"/>
              </a:cxn>
              <a:cxn ang="0">
                <a:pos x="717" y="112"/>
              </a:cxn>
              <a:cxn ang="0">
                <a:pos x="793" y="96"/>
              </a:cxn>
              <a:cxn ang="0">
                <a:pos x="797" y="64"/>
              </a:cxn>
              <a:cxn ang="0">
                <a:pos x="719" y="92"/>
              </a:cxn>
              <a:cxn ang="0">
                <a:pos x="703" y="67"/>
              </a:cxn>
              <a:cxn ang="0">
                <a:pos x="719" y="28"/>
              </a:cxn>
              <a:cxn ang="0">
                <a:pos x="749" y="0"/>
              </a:cxn>
              <a:cxn ang="0">
                <a:pos x="662" y="63"/>
              </a:cxn>
              <a:cxn ang="0">
                <a:pos x="629" y="98"/>
              </a:cxn>
              <a:cxn ang="0">
                <a:pos x="647" y="69"/>
              </a:cxn>
              <a:cxn ang="0">
                <a:pos x="599" y="95"/>
              </a:cxn>
              <a:cxn ang="0">
                <a:pos x="494" y="85"/>
              </a:cxn>
              <a:cxn ang="0">
                <a:pos x="440" y="95"/>
              </a:cxn>
              <a:cxn ang="0">
                <a:pos x="401" y="71"/>
              </a:cxn>
              <a:cxn ang="0">
                <a:pos x="345" y="69"/>
              </a:cxn>
              <a:cxn ang="0">
                <a:pos x="332" y="58"/>
              </a:cxn>
              <a:cxn ang="0">
                <a:pos x="246" y="69"/>
              </a:cxn>
              <a:cxn ang="0">
                <a:pos x="0" y="207"/>
              </a:cxn>
              <a:cxn ang="0">
                <a:pos x="20" y="231"/>
              </a:cxn>
              <a:cxn ang="0">
                <a:pos x="47" y="270"/>
              </a:cxn>
              <a:cxn ang="0">
                <a:pos x="23" y="337"/>
              </a:cxn>
              <a:cxn ang="0">
                <a:pos x="61" y="398"/>
              </a:cxn>
              <a:cxn ang="0">
                <a:pos x="484" y="416"/>
              </a:cxn>
              <a:cxn ang="0">
                <a:pos x="536" y="417"/>
              </a:cxn>
              <a:cxn ang="0">
                <a:pos x="544" y="445"/>
              </a:cxn>
              <a:cxn ang="0">
                <a:pos x="571" y="464"/>
              </a:cxn>
              <a:cxn ang="0">
                <a:pos x="522" y="523"/>
              </a:cxn>
              <a:cxn ang="0">
                <a:pos x="581" y="498"/>
              </a:cxn>
              <a:cxn ang="0">
                <a:pos x="660" y="469"/>
              </a:cxn>
              <a:cxn ang="0">
                <a:pos x="766" y="432"/>
              </a:cxn>
            </a:cxnLst>
            <a:rect l="0" t="0" r="r" b="b"/>
            <a:pathLst>
              <a:path w="964" h="523">
                <a:moveTo>
                  <a:pt x="765" y="464"/>
                </a:moveTo>
                <a:lnTo>
                  <a:pt x="799" y="455"/>
                </a:lnTo>
                <a:lnTo>
                  <a:pt x="796" y="461"/>
                </a:lnTo>
                <a:lnTo>
                  <a:pt x="804" y="460"/>
                </a:lnTo>
                <a:lnTo>
                  <a:pt x="772" y="482"/>
                </a:lnTo>
                <a:lnTo>
                  <a:pt x="776" y="493"/>
                </a:lnTo>
                <a:lnTo>
                  <a:pt x="800" y="476"/>
                </a:lnTo>
                <a:lnTo>
                  <a:pt x="845" y="464"/>
                </a:lnTo>
                <a:lnTo>
                  <a:pt x="867" y="450"/>
                </a:lnTo>
                <a:lnTo>
                  <a:pt x="860" y="444"/>
                </a:lnTo>
                <a:lnTo>
                  <a:pt x="862" y="432"/>
                </a:lnTo>
                <a:lnTo>
                  <a:pt x="844" y="454"/>
                </a:lnTo>
                <a:lnTo>
                  <a:pt x="820" y="454"/>
                </a:lnTo>
                <a:lnTo>
                  <a:pt x="804" y="445"/>
                </a:lnTo>
                <a:lnTo>
                  <a:pt x="804" y="436"/>
                </a:lnTo>
                <a:lnTo>
                  <a:pt x="811" y="420"/>
                </a:lnTo>
                <a:lnTo>
                  <a:pt x="800" y="422"/>
                </a:lnTo>
                <a:lnTo>
                  <a:pt x="793" y="413"/>
                </a:lnTo>
                <a:lnTo>
                  <a:pt x="825" y="407"/>
                </a:lnTo>
                <a:lnTo>
                  <a:pt x="825" y="401"/>
                </a:lnTo>
                <a:lnTo>
                  <a:pt x="816" y="394"/>
                </a:lnTo>
                <a:lnTo>
                  <a:pt x="765" y="407"/>
                </a:lnTo>
                <a:lnTo>
                  <a:pt x="721" y="436"/>
                </a:lnTo>
                <a:lnTo>
                  <a:pt x="758" y="404"/>
                </a:lnTo>
                <a:lnTo>
                  <a:pt x="780" y="393"/>
                </a:lnTo>
                <a:lnTo>
                  <a:pt x="789" y="393"/>
                </a:lnTo>
                <a:lnTo>
                  <a:pt x="801" y="379"/>
                </a:lnTo>
                <a:lnTo>
                  <a:pt x="839" y="375"/>
                </a:lnTo>
                <a:lnTo>
                  <a:pt x="891" y="378"/>
                </a:lnTo>
                <a:lnTo>
                  <a:pt x="915" y="362"/>
                </a:lnTo>
                <a:lnTo>
                  <a:pt x="959" y="346"/>
                </a:lnTo>
                <a:lnTo>
                  <a:pt x="964" y="328"/>
                </a:lnTo>
                <a:lnTo>
                  <a:pt x="959" y="318"/>
                </a:lnTo>
                <a:lnTo>
                  <a:pt x="950" y="318"/>
                </a:lnTo>
                <a:lnTo>
                  <a:pt x="952" y="312"/>
                </a:lnTo>
                <a:lnTo>
                  <a:pt x="938" y="311"/>
                </a:lnTo>
                <a:lnTo>
                  <a:pt x="953" y="305"/>
                </a:lnTo>
                <a:lnTo>
                  <a:pt x="936" y="301"/>
                </a:lnTo>
                <a:lnTo>
                  <a:pt x="936" y="295"/>
                </a:lnTo>
                <a:lnTo>
                  <a:pt x="922" y="292"/>
                </a:lnTo>
                <a:lnTo>
                  <a:pt x="922" y="286"/>
                </a:lnTo>
                <a:lnTo>
                  <a:pt x="912" y="276"/>
                </a:lnTo>
                <a:lnTo>
                  <a:pt x="925" y="263"/>
                </a:lnTo>
                <a:lnTo>
                  <a:pt x="910" y="209"/>
                </a:lnTo>
                <a:lnTo>
                  <a:pt x="894" y="219"/>
                </a:lnTo>
                <a:lnTo>
                  <a:pt x="894" y="223"/>
                </a:lnTo>
                <a:lnTo>
                  <a:pt x="887" y="231"/>
                </a:lnTo>
                <a:lnTo>
                  <a:pt x="853" y="245"/>
                </a:lnTo>
                <a:lnTo>
                  <a:pt x="842" y="228"/>
                </a:lnTo>
                <a:lnTo>
                  <a:pt x="858" y="200"/>
                </a:lnTo>
                <a:lnTo>
                  <a:pt x="834" y="194"/>
                </a:lnTo>
                <a:lnTo>
                  <a:pt x="841" y="190"/>
                </a:lnTo>
                <a:lnTo>
                  <a:pt x="823" y="175"/>
                </a:lnTo>
                <a:lnTo>
                  <a:pt x="780" y="175"/>
                </a:lnTo>
                <a:lnTo>
                  <a:pt x="769" y="178"/>
                </a:lnTo>
                <a:lnTo>
                  <a:pt x="765" y="184"/>
                </a:lnTo>
                <a:lnTo>
                  <a:pt x="769" y="190"/>
                </a:lnTo>
                <a:lnTo>
                  <a:pt x="754" y="203"/>
                </a:lnTo>
                <a:lnTo>
                  <a:pt x="758" y="206"/>
                </a:lnTo>
                <a:lnTo>
                  <a:pt x="751" y="222"/>
                </a:lnTo>
                <a:lnTo>
                  <a:pt x="727" y="235"/>
                </a:lnTo>
                <a:lnTo>
                  <a:pt x="735" y="242"/>
                </a:lnTo>
                <a:lnTo>
                  <a:pt x="724" y="280"/>
                </a:lnTo>
                <a:lnTo>
                  <a:pt x="676" y="302"/>
                </a:lnTo>
                <a:lnTo>
                  <a:pt x="668" y="344"/>
                </a:lnTo>
                <a:lnTo>
                  <a:pt x="643" y="358"/>
                </a:lnTo>
                <a:lnTo>
                  <a:pt x="641" y="365"/>
                </a:lnTo>
                <a:lnTo>
                  <a:pt x="624" y="331"/>
                </a:lnTo>
                <a:lnTo>
                  <a:pt x="647" y="298"/>
                </a:lnTo>
                <a:lnTo>
                  <a:pt x="613" y="292"/>
                </a:lnTo>
                <a:lnTo>
                  <a:pt x="560" y="260"/>
                </a:lnTo>
                <a:lnTo>
                  <a:pt x="540" y="266"/>
                </a:lnTo>
                <a:lnTo>
                  <a:pt x="551" y="236"/>
                </a:lnTo>
                <a:lnTo>
                  <a:pt x="536" y="236"/>
                </a:lnTo>
                <a:lnTo>
                  <a:pt x="536" y="231"/>
                </a:lnTo>
                <a:lnTo>
                  <a:pt x="567" y="198"/>
                </a:lnTo>
                <a:lnTo>
                  <a:pt x="599" y="182"/>
                </a:lnTo>
                <a:lnTo>
                  <a:pt x="605" y="174"/>
                </a:lnTo>
                <a:lnTo>
                  <a:pt x="631" y="168"/>
                </a:lnTo>
                <a:lnTo>
                  <a:pt x="651" y="150"/>
                </a:lnTo>
                <a:lnTo>
                  <a:pt x="668" y="150"/>
                </a:lnTo>
                <a:lnTo>
                  <a:pt x="696" y="136"/>
                </a:lnTo>
                <a:lnTo>
                  <a:pt x="721" y="118"/>
                </a:lnTo>
                <a:lnTo>
                  <a:pt x="717" y="112"/>
                </a:lnTo>
                <a:lnTo>
                  <a:pt x="733" y="111"/>
                </a:lnTo>
                <a:lnTo>
                  <a:pt x="747" y="118"/>
                </a:lnTo>
                <a:lnTo>
                  <a:pt x="783" y="105"/>
                </a:lnTo>
                <a:lnTo>
                  <a:pt x="793" y="96"/>
                </a:lnTo>
                <a:lnTo>
                  <a:pt x="780" y="92"/>
                </a:lnTo>
                <a:lnTo>
                  <a:pt x="808" y="71"/>
                </a:lnTo>
                <a:lnTo>
                  <a:pt x="796" y="69"/>
                </a:lnTo>
                <a:lnTo>
                  <a:pt x="797" y="64"/>
                </a:lnTo>
                <a:lnTo>
                  <a:pt x="772" y="63"/>
                </a:lnTo>
                <a:lnTo>
                  <a:pt x="752" y="88"/>
                </a:lnTo>
                <a:lnTo>
                  <a:pt x="721" y="102"/>
                </a:lnTo>
                <a:lnTo>
                  <a:pt x="719" y="92"/>
                </a:lnTo>
                <a:lnTo>
                  <a:pt x="731" y="77"/>
                </a:lnTo>
                <a:lnTo>
                  <a:pt x="727" y="70"/>
                </a:lnTo>
                <a:lnTo>
                  <a:pt x="709" y="80"/>
                </a:lnTo>
                <a:lnTo>
                  <a:pt x="703" y="67"/>
                </a:lnTo>
                <a:lnTo>
                  <a:pt x="696" y="63"/>
                </a:lnTo>
                <a:lnTo>
                  <a:pt x="713" y="57"/>
                </a:lnTo>
                <a:lnTo>
                  <a:pt x="707" y="32"/>
                </a:lnTo>
                <a:lnTo>
                  <a:pt x="719" y="28"/>
                </a:lnTo>
                <a:lnTo>
                  <a:pt x="719" y="22"/>
                </a:lnTo>
                <a:lnTo>
                  <a:pt x="742" y="20"/>
                </a:lnTo>
                <a:lnTo>
                  <a:pt x="776" y="4"/>
                </a:lnTo>
                <a:lnTo>
                  <a:pt x="749" y="0"/>
                </a:lnTo>
                <a:lnTo>
                  <a:pt x="716" y="7"/>
                </a:lnTo>
                <a:lnTo>
                  <a:pt x="696" y="35"/>
                </a:lnTo>
                <a:lnTo>
                  <a:pt x="658" y="52"/>
                </a:lnTo>
                <a:lnTo>
                  <a:pt x="662" y="63"/>
                </a:lnTo>
                <a:lnTo>
                  <a:pt x="675" y="69"/>
                </a:lnTo>
                <a:lnTo>
                  <a:pt x="662" y="74"/>
                </a:lnTo>
                <a:lnTo>
                  <a:pt x="660" y="82"/>
                </a:lnTo>
                <a:lnTo>
                  <a:pt x="629" y="98"/>
                </a:lnTo>
                <a:lnTo>
                  <a:pt x="623" y="92"/>
                </a:lnTo>
                <a:lnTo>
                  <a:pt x="629" y="83"/>
                </a:lnTo>
                <a:lnTo>
                  <a:pt x="648" y="77"/>
                </a:lnTo>
                <a:lnTo>
                  <a:pt x="647" y="69"/>
                </a:lnTo>
                <a:lnTo>
                  <a:pt x="638" y="63"/>
                </a:lnTo>
                <a:lnTo>
                  <a:pt x="608" y="74"/>
                </a:lnTo>
                <a:lnTo>
                  <a:pt x="620" y="80"/>
                </a:lnTo>
                <a:lnTo>
                  <a:pt x="599" y="95"/>
                </a:lnTo>
                <a:lnTo>
                  <a:pt x="567" y="93"/>
                </a:lnTo>
                <a:lnTo>
                  <a:pt x="544" y="85"/>
                </a:lnTo>
                <a:lnTo>
                  <a:pt x="540" y="76"/>
                </a:lnTo>
                <a:lnTo>
                  <a:pt x="494" y="85"/>
                </a:lnTo>
                <a:lnTo>
                  <a:pt x="502" y="89"/>
                </a:lnTo>
                <a:lnTo>
                  <a:pt x="494" y="96"/>
                </a:lnTo>
                <a:lnTo>
                  <a:pt x="475" y="89"/>
                </a:lnTo>
                <a:lnTo>
                  <a:pt x="440" y="95"/>
                </a:lnTo>
                <a:lnTo>
                  <a:pt x="418" y="92"/>
                </a:lnTo>
                <a:lnTo>
                  <a:pt x="437" y="85"/>
                </a:lnTo>
                <a:lnTo>
                  <a:pt x="440" y="79"/>
                </a:lnTo>
                <a:lnTo>
                  <a:pt x="401" y="71"/>
                </a:lnTo>
                <a:lnTo>
                  <a:pt x="384" y="63"/>
                </a:lnTo>
                <a:lnTo>
                  <a:pt x="367" y="63"/>
                </a:lnTo>
                <a:lnTo>
                  <a:pt x="353" y="69"/>
                </a:lnTo>
                <a:lnTo>
                  <a:pt x="345" y="69"/>
                </a:lnTo>
                <a:lnTo>
                  <a:pt x="355" y="60"/>
                </a:lnTo>
                <a:lnTo>
                  <a:pt x="333" y="69"/>
                </a:lnTo>
                <a:lnTo>
                  <a:pt x="328" y="66"/>
                </a:lnTo>
                <a:lnTo>
                  <a:pt x="332" y="58"/>
                </a:lnTo>
                <a:lnTo>
                  <a:pt x="326" y="51"/>
                </a:lnTo>
                <a:lnTo>
                  <a:pt x="298" y="63"/>
                </a:lnTo>
                <a:lnTo>
                  <a:pt x="300" y="55"/>
                </a:lnTo>
                <a:lnTo>
                  <a:pt x="246" y="69"/>
                </a:lnTo>
                <a:lnTo>
                  <a:pt x="229" y="67"/>
                </a:lnTo>
                <a:lnTo>
                  <a:pt x="207" y="77"/>
                </a:lnTo>
                <a:lnTo>
                  <a:pt x="170" y="64"/>
                </a:lnTo>
                <a:lnTo>
                  <a:pt x="0" y="207"/>
                </a:lnTo>
                <a:lnTo>
                  <a:pt x="0" y="212"/>
                </a:lnTo>
                <a:lnTo>
                  <a:pt x="20" y="209"/>
                </a:lnTo>
                <a:lnTo>
                  <a:pt x="16" y="215"/>
                </a:lnTo>
                <a:lnTo>
                  <a:pt x="20" y="231"/>
                </a:lnTo>
                <a:lnTo>
                  <a:pt x="55" y="219"/>
                </a:lnTo>
                <a:lnTo>
                  <a:pt x="52" y="233"/>
                </a:lnTo>
                <a:lnTo>
                  <a:pt x="57" y="236"/>
                </a:lnTo>
                <a:lnTo>
                  <a:pt x="47" y="270"/>
                </a:lnTo>
                <a:lnTo>
                  <a:pt x="61" y="283"/>
                </a:lnTo>
                <a:lnTo>
                  <a:pt x="45" y="298"/>
                </a:lnTo>
                <a:lnTo>
                  <a:pt x="23" y="315"/>
                </a:lnTo>
                <a:lnTo>
                  <a:pt x="23" y="337"/>
                </a:lnTo>
                <a:lnTo>
                  <a:pt x="30" y="342"/>
                </a:lnTo>
                <a:lnTo>
                  <a:pt x="23" y="362"/>
                </a:lnTo>
                <a:lnTo>
                  <a:pt x="41" y="374"/>
                </a:lnTo>
                <a:lnTo>
                  <a:pt x="61" y="398"/>
                </a:lnTo>
                <a:lnTo>
                  <a:pt x="419" y="398"/>
                </a:lnTo>
                <a:lnTo>
                  <a:pt x="428" y="391"/>
                </a:lnTo>
                <a:lnTo>
                  <a:pt x="430" y="404"/>
                </a:lnTo>
                <a:lnTo>
                  <a:pt x="484" y="416"/>
                </a:lnTo>
                <a:lnTo>
                  <a:pt x="482" y="417"/>
                </a:lnTo>
                <a:lnTo>
                  <a:pt x="515" y="398"/>
                </a:lnTo>
                <a:lnTo>
                  <a:pt x="533" y="401"/>
                </a:lnTo>
                <a:lnTo>
                  <a:pt x="536" y="417"/>
                </a:lnTo>
                <a:lnTo>
                  <a:pt x="547" y="417"/>
                </a:lnTo>
                <a:lnTo>
                  <a:pt x="541" y="441"/>
                </a:lnTo>
                <a:lnTo>
                  <a:pt x="546" y="445"/>
                </a:lnTo>
                <a:lnTo>
                  <a:pt x="544" y="445"/>
                </a:lnTo>
                <a:lnTo>
                  <a:pt x="586" y="452"/>
                </a:lnTo>
                <a:lnTo>
                  <a:pt x="592" y="471"/>
                </a:lnTo>
                <a:lnTo>
                  <a:pt x="585" y="476"/>
                </a:lnTo>
                <a:lnTo>
                  <a:pt x="571" y="464"/>
                </a:lnTo>
                <a:lnTo>
                  <a:pt x="554" y="496"/>
                </a:lnTo>
                <a:lnTo>
                  <a:pt x="543" y="501"/>
                </a:lnTo>
                <a:lnTo>
                  <a:pt x="544" y="501"/>
                </a:lnTo>
                <a:lnTo>
                  <a:pt x="522" y="523"/>
                </a:lnTo>
                <a:lnTo>
                  <a:pt x="553" y="509"/>
                </a:lnTo>
                <a:lnTo>
                  <a:pt x="591" y="504"/>
                </a:lnTo>
                <a:lnTo>
                  <a:pt x="589" y="496"/>
                </a:lnTo>
                <a:lnTo>
                  <a:pt x="581" y="498"/>
                </a:lnTo>
                <a:lnTo>
                  <a:pt x="588" y="489"/>
                </a:lnTo>
                <a:lnTo>
                  <a:pt x="623" y="487"/>
                </a:lnTo>
                <a:lnTo>
                  <a:pt x="638" y="479"/>
                </a:lnTo>
                <a:lnTo>
                  <a:pt x="660" y="469"/>
                </a:lnTo>
                <a:lnTo>
                  <a:pt x="700" y="469"/>
                </a:lnTo>
                <a:lnTo>
                  <a:pt x="719" y="463"/>
                </a:lnTo>
                <a:lnTo>
                  <a:pt x="747" y="425"/>
                </a:lnTo>
                <a:lnTo>
                  <a:pt x="766" y="432"/>
                </a:lnTo>
                <a:lnTo>
                  <a:pt x="761" y="455"/>
                </a:lnTo>
                <a:lnTo>
                  <a:pt x="766" y="464"/>
                </a:lnTo>
                <a:lnTo>
                  <a:pt x="765" y="464"/>
                </a:lnTo>
              </a:path>
            </a:pathLst>
          </a:custGeom>
          <a:solidFill>
            <a:schemeClr val="bg1">
              <a:lumMod val="65000"/>
            </a:schemeClr>
          </a:solidFill>
          <a:ln w="1588">
            <a:solidFill>
              <a:schemeClr val="bg1">
                <a:lumMod val="75000"/>
              </a:schemeClr>
            </a:solidFill>
            <a:prstDash val="solid"/>
            <a:round/>
            <a:headEnd/>
            <a:tailEnd/>
          </a:ln>
          <a:effectLst>
            <a:outerShdw blurRad="50800" dist="38100" dir="2700000" algn="tl" rotWithShape="0">
              <a:prstClr val="black">
                <a:alpha val="40000"/>
              </a:prstClr>
            </a:outerShdw>
          </a:effectLst>
          <a:scene3d>
            <a:camera prst="orthographicFront"/>
            <a:lightRig rig="threePt" dir="t"/>
          </a:scene3d>
          <a:sp3d>
            <a:bevelT w="0" h="0"/>
          </a:sp3d>
        </p:spPr>
        <p:txBody>
          <a:bodyPr/>
          <a:lstStyle/>
          <a:p>
            <a:pPr algn="ctr">
              <a:defRPr/>
            </a:pPr>
            <a:endParaRPr lang="en-US" sz="2400">
              <a:latin typeface="Calibri" pitchFamily="34" charset="0"/>
            </a:endParaRPr>
          </a:p>
        </p:txBody>
      </p:sp>
      <p:pic>
        <p:nvPicPr>
          <p:cNvPr id="51227" name="Picture 3" descr="Z:\EDP Renováveis\Presentations\2010\2010-05-19 EDPR Investor Day\Presentation\1. A top renewable leading company - AMF\da187052i-Canada.png"/>
          <p:cNvPicPr>
            <a:picLocks noChangeAspect="1" noChangeArrowheads="1"/>
          </p:cNvPicPr>
          <p:nvPr/>
        </p:nvPicPr>
        <p:blipFill>
          <a:blip r:embed="rId11" cstate="print"/>
          <a:srcRect/>
          <a:stretch>
            <a:fillRect/>
          </a:stretch>
        </p:blipFill>
        <p:spPr bwMode="auto">
          <a:xfrm>
            <a:off x="2736850" y="1362075"/>
            <a:ext cx="439738" cy="331788"/>
          </a:xfrm>
          <a:prstGeom prst="rect">
            <a:avLst/>
          </a:prstGeom>
          <a:noFill/>
          <a:ln w="9525">
            <a:noFill/>
            <a:miter lim="800000"/>
            <a:headEnd/>
            <a:tailEnd/>
          </a:ln>
        </p:spPr>
      </p:pic>
      <p:sp>
        <p:nvSpPr>
          <p:cNvPr id="159" name="TextBox 158"/>
          <p:cNvSpPr txBox="1"/>
          <p:nvPr/>
        </p:nvSpPr>
        <p:spPr>
          <a:xfrm>
            <a:off x="2700338" y="1690688"/>
            <a:ext cx="512762" cy="24130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60" name="TextBox 159"/>
          <p:cNvSpPr txBox="1"/>
          <p:nvPr/>
        </p:nvSpPr>
        <p:spPr>
          <a:xfrm>
            <a:off x="2700338" y="1936750"/>
            <a:ext cx="512762" cy="242888"/>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a:defRPr/>
            </a:pPr>
            <a:r>
              <a:rPr lang="en-US" sz="1100">
                <a:solidFill>
                  <a:srgbClr val="000000"/>
                </a:solidFill>
              </a:rPr>
              <a:t>-</a:t>
            </a:r>
          </a:p>
        </p:txBody>
      </p:sp>
      <p:sp>
        <p:nvSpPr>
          <p:cNvPr id="113" name="Freeform 194"/>
          <p:cNvSpPr>
            <a:spLocks/>
          </p:cNvSpPr>
          <p:nvPr/>
        </p:nvSpPr>
        <p:spPr bwMode="auto">
          <a:xfrm>
            <a:off x="1260801" y="2385940"/>
            <a:ext cx="2656455" cy="1241013"/>
          </a:xfrm>
          <a:custGeom>
            <a:avLst/>
            <a:gdLst/>
            <a:ahLst/>
            <a:cxnLst>
              <a:cxn ang="0">
                <a:pos x="341" y="345"/>
              </a:cxn>
              <a:cxn ang="0">
                <a:pos x="360" y="345"/>
              </a:cxn>
              <a:cxn ang="0">
                <a:pos x="395" y="355"/>
              </a:cxn>
              <a:cxn ang="0">
                <a:pos x="426" y="355"/>
              </a:cxn>
              <a:cxn ang="0">
                <a:pos x="412" y="339"/>
              </a:cxn>
              <a:cxn ang="0">
                <a:pos x="448" y="329"/>
              </a:cxn>
              <a:cxn ang="0">
                <a:pos x="482" y="339"/>
              </a:cxn>
              <a:cxn ang="0">
                <a:pos x="516" y="356"/>
              </a:cxn>
              <a:cxn ang="0">
                <a:pos x="532" y="425"/>
              </a:cxn>
              <a:cxn ang="0">
                <a:pos x="544" y="321"/>
              </a:cxn>
              <a:cxn ang="0">
                <a:pos x="648" y="235"/>
              </a:cxn>
              <a:cxn ang="0">
                <a:pos x="652" y="238"/>
              </a:cxn>
              <a:cxn ang="0">
                <a:pos x="645" y="194"/>
              </a:cxn>
              <a:cxn ang="0">
                <a:pos x="665" y="172"/>
              </a:cxn>
              <a:cxn ang="0">
                <a:pos x="657" y="199"/>
              </a:cxn>
              <a:cxn ang="0">
                <a:pos x="673" y="191"/>
              </a:cxn>
              <a:cxn ang="0">
                <a:pos x="684" y="174"/>
              </a:cxn>
              <a:cxn ang="0">
                <a:pos x="743" y="132"/>
              </a:cxn>
              <a:cxn ang="0">
                <a:pos x="763" y="129"/>
              </a:cxn>
              <a:cxn ang="0">
                <a:pos x="770" y="98"/>
              </a:cxn>
              <a:cxn ang="0">
                <a:pos x="822" y="73"/>
              </a:cxn>
              <a:cxn ang="0">
                <a:pos x="823" y="41"/>
              </a:cxn>
              <a:cxn ang="0">
                <a:pos x="757" y="78"/>
              </a:cxn>
              <a:cxn ang="0">
                <a:pos x="688" y="102"/>
              </a:cxn>
              <a:cxn ang="0">
                <a:pos x="600" y="136"/>
              </a:cxn>
              <a:cxn ang="0">
                <a:pos x="579" y="132"/>
              </a:cxn>
              <a:cxn ang="0">
                <a:pos x="601" y="94"/>
              </a:cxn>
              <a:cxn ang="0">
                <a:pos x="603" y="70"/>
              </a:cxn>
              <a:cxn ang="0">
                <a:pos x="553" y="94"/>
              </a:cxn>
              <a:cxn ang="0">
                <a:pos x="520" y="134"/>
              </a:cxn>
              <a:cxn ang="0">
                <a:pos x="549" y="78"/>
              </a:cxn>
              <a:cxn ang="0">
                <a:pos x="600" y="61"/>
              </a:cxn>
              <a:cxn ang="0">
                <a:pos x="598" y="50"/>
              </a:cxn>
              <a:cxn ang="0">
                <a:pos x="559" y="51"/>
              </a:cxn>
              <a:cxn ang="0">
                <a:pos x="562" y="34"/>
              </a:cxn>
              <a:cxn ang="0">
                <a:pos x="500" y="47"/>
              </a:cxn>
              <a:cxn ang="0">
                <a:pos x="487" y="13"/>
              </a:cxn>
              <a:cxn ang="0">
                <a:pos x="118" y="7"/>
              </a:cxn>
              <a:cxn ang="0">
                <a:pos x="97" y="32"/>
              </a:cxn>
              <a:cxn ang="0">
                <a:pos x="86" y="16"/>
              </a:cxn>
              <a:cxn ang="0">
                <a:pos x="26" y="113"/>
              </a:cxn>
              <a:cxn ang="0">
                <a:pos x="5" y="169"/>
              </a:cxn>
              <a:cxn ang="0">
                <a:pos x="0" y="199"/>
              </a:cxn>
              <a:cxn ang="0">
                <a:pos x="4" y="216"/>
              </a:cxn>
              <a:cxn ang="0">
                <a:pos x="11" y="250"/>
              </a:cxn>
              <a:cxn ang="0">
                <a:pos x="34" y="273"/>
              </a:cxn>
              <a:cxn ang="0">
                <a:pos x="74" y="292"/>
              </a:cxn>
              <a:cxn ang="0">
                <a:pos x="204" y="329"/>
              </a:cxn>
              <a:cxn ang="0">
                <a:pos x="222" y="356"/>
              </a:cxn>
              <a:cxn ang="0">
                <a:pos x="271" y="403"/>
              </a:cxn>
            </a:cxnLst>
            <a:rect l="0" t="0" r="r" b="b"/>
            <a:pathLst>
              <a:path w="823" h="426">
                <a:moveTo>
                  <a:pt x="301" y="380"/>
                </a:moveTo>
                <a:lnTo>
                  <a:pt x="343" y="352"/>
                </a:lnTo>
                <a:lnTo>
                  <a:pt x="341" y="345"/>
                </a:lnTo>
                <a:lnTo>
                  <a:pt x="347" y="343"/>
                </a:lnTo>
                <a:lnTo>
                  <a:pt x="346" y="350"/>
                </a:lnTo>
                <a:lnTo>
                  <a:pt x="360" y="345"/>
                </a:lnTo>
                <a:lnTo>
                  <a:pt x="382" y="348"/>
                </a:lnTo>
                <a:lnTo>
                  <a:pt x="389" y="343"/>
                </a:lnTo>
                <a:lnTo>
                  <a:pt x="395" y="355"/>
                </a:lnTo>
                <a:lnTo>
                  <a:pt x="416" y="352"/>
                </a:lnTo>
                <a:lnTo>
                  <a:pt x="423" y="356"/>
                </a:lnTo>
                <a:lnTo>
                  <a:pt x="426" y="355"/>
                </a:lnTo>
                <a:lnTo>
                  <a:pt x="420" y="349"/>
                </a:lnTo>
                <a:lnTo>
                  <a:pt x="427" y="339"/>
                </a:lnTo>
                <a:lnTo>
                  <a:pt x="412" y="339"/>
                </a:lnTo>
                <a:lnTo>
                  <a:pt x="417" y="331"/>
                </a:lnTo>
                <a:lnTo>
                  <a:pt x="423" y="334"/>
                </a:lnTo>
                <a:lnTo>
                  <a:pt x="448" y="329"/>
                </a:lnTo>
                <a:lnTo>
                  <a:pt x="448" y="334"/>
                </a:lnTo>
                <a:lnTo>
                  <a:pt x="471" y="331"/>
                </a:lnTo>
                <a:lnTo>
                  <a:pt x="482" y="339"/>
                </a:lnTo>
                <a:lnTo>
                  <a:pt x="482" y="345"/>
                </a:lnTo>
                <a:lnTo>
                  <a:pt x="504" y="339"/>
                </a:lnTo>
                <a:lnTo>
                  <a:pt x="516" y="356"/>
                </a:lnTo>
                <a:lnTo>
                  <a:pt x="513" y="391"/>
                </a:lnTo>
                <a:lnTo>
                  <a:pt x="527" y="426"/>
                </a:lnTo>
                <a:lnTo>
                  <a:pt x="532" y="425"/>
                </a:lnTo>
                <a:lnTo>
                  <a:pt x="544" y="412"/>
                </a:lnTo>
                <a:lnTo>
                  <a:pt x="548" y="393"/>
                </a:lnTo>
                <a:lnTo>
                  <a:pt x="544" y="321"/>
                </a:lnTo>
                <a:lnTo>
                  <a:pt x="563" y="296"/>
                </a:lnTo>
                <a:lnTo>
                  <a:pt x="642" y="245"/>
                </a:lnTo>
                <a:lnTo>
                  <a:pt x="648" y="235"/>
                </a:lnTo>
                <a:lnTo>
                  <a:pt x="635" y="235"/>
                </a:lnTo>
                <a:lnTo>
                  <a:pt x="646" y="232"/>
                </a:lnTo>
                <a:lnTo>
                  <a:pt x="652" y="238"/>
                </a:lnTo>
                <a:lnTo>
                  <a:pt x="646" y="213"/>
                </a:lnTo>
                <a:lnTo>
                  <a:pt x="652" y="200"/>
                </a:lnTo>
                <a:lnTo>
                  <a:pt x="645" y="194"/>
                </a:lnTo>
                <a:lnTo>
                  <a:pt x="652" y="196"/>
                </a:lnTo>
                <a:lnTo>
                  <a:pt x="659" y="174"/>
                </a:lnTo>
                <a:lnTo>
                  <a:pt x="665" y="172"/>
                </a:lnTo>
                <a:lnTo>
                  <a:pt x="655" y="191"/>
                </a:lnTo>
                <a:lnTo>
                  <a:pt x="659" y="194"/>
                </a:lnTo>
                <a:lnTo>
                  <a:pt x="657" y="199"/>
                </a:lnTo>
                <a:lnTo>
                  <a:pt x="662" y="199"/>
                </a:lnTo>
                <a:lnTo>
                  <a:pt x="656" y="212"/>
                </a:lnTo>
                <a:lnTo>
                  <a:pt x="673" y="191"/>
                </a:lnTo>
                <a:lnTo>
                  <a:pt x="672" y="172"/>
                </a:lnTo>
                <a:lnTo>
                  <a:pt x="676" y="181"/>
                </a:lnTo>
                <a:lnTo>
                  <a:pt x="684" y="174"/>
                </a:lnTo>
                <a:lnTo>
                  <a:pt x="701" y="149"/>
                </a:lnTo>
                <a:lnTo>
                  <a:pt x="739" y="139"/>
                </a:lnTo>
                <a:lnTo>
                  <a:pt x="743" y="132"/>
                </a:lnTo>
                <a:lnTo>
                  <a:pt x="745" y="137"/>
                </a:lnTo>
                <a:lnTo>
                  <a:pt x="760" y="134"/>
                </a:lnTo>
                <a:lnTo>
                  <a:pt x="763" y="129"/>
                </a:lnTo>
                <a:lnTo>
                  <a:pt x="754" y="132"/>
                </a:lnTo>
                <a:lnTo>
                  <a:pt x="750" y="123"/>
                </a:lnTo>
                <a:lnTo>
                  <a:pt x="770" y="98"/>
                </a:lnTo>
                <a:lnTo>
                  <a:pt x="794" y="86"/>
                </a:lnTo>
                <a:lnTo>
                  <a:pt x="812" y="83"/>
                </a:lnTo>
                <a:lnTo>
                  <a:pt x="822" y="73"/>
                </a:lnTo>
                <a:lnTo>
                  <a:pt x="823" y="73"/>
                </a:lnTo>
                <a:lnTo>
                  <a:pt x="818" y="64"/>
                </a:lnTo>
                <a:lnTo>
                  <a:pt x="823" y="41"/>
                </a:lnTo>
                <a:lnTo>
                  <a:pt x="804" y="34"/>
                </a:lnTo>
                <a:lnTo>
                  <a:pt x="776" y="72"/>
                </a:lnTo>
                <a:lnTo>
                  <a:pt x="757" y="78"/>
                </a:lnTo>
                <a:lnTo>
                  <a:pt x="717" y="78"/>
                </a:lnTo>
                <a:lnTo>
                  <a:pt x="695" y="88"/>
                </a:lnTo>
                <a:lnTo>
                  <a:pt x="688" y="102"/>
                </a:lnTo>
                <a:lnTo>
                  <a:pt x="646" y="105"/>
                </a:lnTo>
                <a:lnTo>
                  <a:pt x="648" y="113"/>
                </a:lnTo>
                <a:lnTo>
                  <a:pt x="600" y="136"/>
                </a:lnTo>
                <a:lnTo>
                  <a:pt x="583" y="137"/>
                </a:lnTo>
                <a:lnTo>
                  <a:pt x="576" y="132"/>
                </a:lnTo>
                <a:lnTo>
                  <a:pt x="579" y="132"/>
                </a:lnTo>
                <a:lnTo>
                  <a:pt x="601" y="110"/>
                </a:lnTo>
                <a:lnTo>
                  <a:pt x="600" y="110"/>
                </a:lnTo>
                <a:lnTo>
                  <a:pt x="601" y="94"/>
                </a:lnTo>
                <a:lnTo>
                  <a:pt x="584" y="101"/>
                </a:lnTo>
                <a:lnTo>
                  <a:pt x="598" y="86"/>
                </a:lnTo>
                <a:lnTo>
                  <a:pt x="603" y="70"/>
                </a:lnTo>
                <a:lnTo>
                  <a:pt x="584" y="64"/>
                </a:lnTo>
                <a:lnTo>
                  <a:pt x="566" y="78"/>
                </a:lnTo>
                <a:lnTo>
                  <a:pt x="553" y="94"/>
                </a:lnTo>
                <a:lnTo>
                  <a:pt x="539" y="126"/>
                </a:lnTo>
                <a:lnTo>
                  <a:pt x="527" y="134"/>
                </a:lnTo>
                <a:lnTo>
                  <a:pt x="520" y="134"/>
                </a:lnTo>
                <a:lnTo>
                  <a:pt x="520" y="126"/>
                </a:lnTo>
                <a:lnTo>
                  <a:pt x="527" y="108"/>
                </a:lnTo>
                <a:lnTo>
                  <a:pt x="549" y="78"/>
                </a:lnTo>
                <a:lnTo>
                  <a:pt x="537" y="83"/>
                </a:lnTo>
                <a:lnTo>
                  <a:pt x="559" y="63"/>
                </a:lnTo>
                <a:lnTo>
                  <a:pt x="600" y="61"/>
                </a:lnTo>
                <a:lnTo>
                  <a:pt x="601" y="54"/>
                </a:lnTo>
                <a:lnTo>
                  <a:pt x="603" y="54"/>
                </a:lnTo>
                <a:lnTo>
                  <a:pt x="598" y="50"/>
                </a:lnTo>
                <a:lnTo>
                  <a:pt x="593" y="50"/>
                </a:lnTo>
                <a:lnTo>
                  <a:pt x="594" y="45"/>
                </a:lnTo>
                <a:lnTo>
                  <a:pt x="559" y="51"/>
                </a:lnTo>
                <a:lnTo>
                  <a:pt x="559" y="45"/>
                </a:lnTo>
                <a:lnTo>
                  <a:pt x="548" y="45"/>
                </a:lnTo>
                <a:lnTo>
                  <a:pt x="562" y="34"/>
                </a:lnTo>
                <a:lnTo>
                  <a:pt x="518" y="50"/>
                </a:lnTo>
                <a:lnTo>
                  <a:pt x="517" y="42"/>
                </a:lnTo>
                <a:lnTo>
                  <a:pt x="500" y="47"/>
                </a:lnTo>
                <a:lnTo>
                  <a:pt x="539" y="26"/>
                </a:lnTo>
                <a:lnTo>
                  <a:pt x="541" y="25"/>
                </a:lnTo>
                <a:lnTo>
                  <a:pt x="487" y="13"/>
                </a:lnTo>
                <a:lnTo>
                  <a:pt x="485" y="0"/>
                </a:lnTo>
                <a:lnTo>
                  <a:pt x="476" y="7"/>
                </a:lnTo>
                <a:lnTo>
                  <a:pt x="118" y="7"/>
                </a:lnTo>
                <a:lnTo>
                  <a:pt x="118" y="13"/>
                </a:lnTo>
                <a:lnTo>
                  <a:pt x="104" y="32"/>
                </a:lnTo>
                <a:lnTo>
                  <a:pt x="97" y="32"/>
                </a:lnTo>
                <a:lnTo>
                  <a:pt x="107" y="26"/>
                </a:lnTo>
                <a:lnTo>
                  <a:pt x="102" y="22"/>
                </a:lnTo>
                <a:lnTo>
                  <a:pt x="86" y="16"/>
                </a:lnTo>
                <a:lnTo>
                  <a:pt x="81" y="22"/>
                </a:lnTo>
                <a:lnTo>
                  <a:pt x="70" y="56"/>
                </a:lnTo>
                <a:lnTo>
                  <a:pt x="26" y="113"/>
                </a:lnTo>
                <a:lnTo>
                  <a:pt x="19" y="137"/>
                </a:lnTo>
                <a:lnTo>
                  <a:pt x="1" y="158"/>
                </a:lnTo>
                <a:lnTo>
                  <a:pt x="5" y="169"/>
                </a:lnTo>
                <a:lnTo>
                  <a:pt x="0" y="183"/>
                </a:lnTo>
                <a:lnTo>
                  <a:pt x="5" y="193"/>
                </a:lnTo>
                <a:lnTo>
                  <a:pt x="0" y="199"/>
                </a:lnTo>
                <a:lnTo>
                  <a:pt x="12" y="197"/>
                </a:lnTo>
                <a:lnTo>
                  <a:pt x="3" y="212"/>
                </a:lnTo>
                <a:lnTo>
                  <a:pt x="4" y="216"/>
                </a:lnTo>
                <a:lnTo>
                  <a:pt x="8" y="216"/>
                </a:lnTo>
                <a:lnTo>
                  <a:pt x="1" y="228"/>
                </a:lnTo>
                <a:lnTo>
                  <a:pt x="11" y="250"/>
                </a:lnTo>
                <a:lnTo>
                  <a:pt x="7" y="259"/>
                </a:lnTo>
                <a:lnTo>
                  <a:pt x="34" y="267"/>
                </a:lnTo>
                <a:lnTo>
                  <a:pt x="34" y="273"/>
                </a:lnTo>
                <a:lnTo>
                  <a:pt x="42" y="280"/>
                </a:lnTo>
                <a:lnTo>
                  <a:pt x="43" y="296"/>
                </a:lnTo>
                <a:lnTo>
                  <a:pt x="74" y="292"/>
                </a:lnTo>
                <a:lnTo>
                  <a:pt x="122" y="317"/>
                </a:lnTo>
                <a:lnTo>
                  <a:pt x="191" y="310"/>
                </a:lnTo>
                <a:lnTo>
                  <a:pt x="204" y="329"/>
                </a:lnTo>
                <a:lnTo>
                  <a:pt x="204" y="343"/>
                </a:lnTo>
                <a:lnTo>
                  <a:pt x="213" y="355"/>
                </a:lnTo>
                <a:lnTo>
                  <a:pt x="222" y="356"/>
                </a:lnTo>
                <a:lnTo>
                  <a:pt x="233" y="343"/>
                </a:lnTo>
                <a:lnTo>
                  <a:pt x="251" y="345"/>
                </a:lnTo>
                <a:lnTo>
                  <a:pt x="271" y="403"/>
                </a:lnTo>
                <a:lnTo>
                  <a:pt x="296" y="412"/>
                </a:lnTo>
                <a:lnTo>
                  <a:pt x="301" y="380"/>
                </a:lnTo>
              </a:path>
            </a:pathLst>
          </a:custGeom>
          <a:solidFill>
            <a:schemeClr val="bg1">
              <a:lumMod val="65000"/>
            </a:schemeClr>
          </a:solidFill>
          <a:ln w="1588">
            <a:solidFill>
              <a:schemeClr val="bg1">
                <a:lumMod val="75000"/>
              </a:schemeClr>
            </a:solidFill>
            <a:prstDash val="solid"/>
            <a:round/>
            <a:headEnd/>
            <a:tailEnd/>
          </a:ln>
          <a:effectLst>
            <a:outerShdw blurRad="50800" dist="38100" dir="2700000" algn="tl" rotWithShape="0">
              <a:prstClr val="black">
                <a:alpha val="40000"/>
              </a:prstClr>
            </a:outerShdw>
          </a:effectLst>
          <a:scene3d>
            <a:camera prst="orthographicFront"/>
            <a:lightRig rig="threePt" dir="t"/>
          </a:scene3d>
          <a:sp3d>
            <a:bevelT w="0" h="0"/>
          </a:sp3d>
        </p:spPr>
        <p:txBody>
          <a:bodyPr/>
          <a:lstStyle/>
          <a:p>
            <a:pPr algn="ctr">
              <a:defRPr/>
            </a:pPr>
            <a:endParaRPr lang="en-US" sz="2400">
              <a:latin typeface="Calibri" pitchFamily="34" charset="0"/>
            </a:endParaRPr>
          </a:p>
        </p:txBody>
      </p:sp>
      <p:sp>
        <p:nvSpPr>
          <p:cNvPr id="51233" name="TextBox 117"/>
          <p:cNvSpPr txBox="1">
            <a:spLocks noChangeArrowheads="1"/>
          </p:cNvSpPr>
          <p:nvPr/>
        </p:nvSpPr>
        <p:spPr bwMode="auto">
          <a:xfrm>
            <a:off x="1944688" y="2366963"/>
            <a:ext cx="860425" cy="260350"/>
          </a:xfrm>
          <a:prstGeom prst="rect">
            <a:avLst/>
          </a:prstGeom>
          <a:noFill/>
          <a:ln w="9525">
            <a:noFill/>
            <a:miter lim="800000"/>
            <a:headEnd/>
            <a:tailEnd/>
          </a:ln>
        </p:spPr>
        <p:txBody>
          <a:bodyPr>
            <a:spAutoFit/>
          </a:bodyPr>
          <a:lstStyle/>
          <a:p>
            <a:pPr algn="ctr"/>
            <a:r>
              <a:rPr lang="en-US" sz="1100">
                <a:latin typeface="Calibri" pitchFamily="34" charset="0"/>
              </a:rPr>
              <a:t>US</a:t>
            </a:r>
            <a:endParaRPr lang="en-US" sz="1200">
              <a:latin typeface="Calibri" pitchFamily="34" charset="0"/>
            </a:endParaRPr>
          </a:p>
        </p:txBody>
      </p:sp>
      <p:pic>
        <p:nvPicPr>
          <p:cNvPr id="51234" name="Picture 2" descr="Z:\EDP Renováveis\Presentations\2010\2010-05-19 EDPR Investor Day\Presentation\1. A top renewable leading company - AMF\da187051i-EUA.png"/>
          <p:cNvPicPr>
            <a:picLocks noChangeAspect="1" noChangeArrowheads="1"/>
          </p:cNvPicPr>
          <p:nvPr/>
        </p:nvPicPr>
        <p:blipFill>
          <a:blip r:embed="rId12" cstate="print"/>
          <a:srcRect/>
          <a:stretch>
            <a:fillRect/>
          </a:stretch>
        </p:blipFill>
        <p:spPr bwMode="auto">
          <a:xfrm>
            <a:off x="2154238" y="2565400"/>
            <a:ext cx="439737" cy="331788"/>
          </a:xfrm>
          <a:prstGeom prst="rect">
            <a:avLst/>
          </a:prstGeom>
          <a:noFill/>
          <a:ln w="9525">
            <a:noFill/>
            <a:miter lim="800000"/>
            <a:headEnd/>
            <a:tailEnd/>
          </a:ln>
        </p:spPr>
      </p:pic>
      <p:sp>
        <p:nvSpPr>
          <p:cNvPr id="135" name="TextBox 134"/>
          <p:cNvSpPr txBox="1"/>
          <p:nvPr/>
        </p:nvSpPr>
        <p:spPr>
          <a:xfrm>
            <a:off x="2117725" y="3151188"/>
            <a:ext cx="512763" cy="242887"/>
          </a:xfrm>
          <a:prstGeom prst="rect">
            <a:avLst/>
          </a:prstGeom>
          <a:solidFill>
            <a:schemeClr val="bg1">
              <a:alpha val="71765"/>
            </a:schemeClr>
          </a:solidFill>
          <a:ln w="19050">
            <a:solidFill>
              <a:srgbClr val="EE162D"/>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215</a:t>
            </a:r>
          </a:p>
        </p:txBody>
      </p:sp>
      <p:sp>
        <p:nvSpPr>
          <p:cNvPr id="146" name="TextBox 145"/>
          <p:cNvSpPr txBox="1"/>
          <p:nvPr/>
        </p:nvSpPr>
        <p:spPr>
          <a:xfrm>
            <a:off x="2117725" y="2895600"/>
            <a:ext cx="512763" cy="241300"/>
          </a:xfrm>
          <a:prstGeom prst="rect">
            <a:avLst/>
          </a:prstGeom>
          <a:solidFill>
            <a:schemeClr val="bg1"/>
          </a:solidFill>
          <a:ln w="19050">
            <a:solidFill>
              <a:srgbClr val="EE162D"/>
            </a:solidFill>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3,422</a:t>
            </a:r>
          </a:p>
        </p:txBody>
      </p:sp>
      <p:sp>
        <p:nvSpPr>
          <p:cNvPr id="165" name="TextBox 164"/>
          <p:cNvSpPr txBox="1"/>
          <p:nvPr/>
        </p:nvSpPr>
        <p:spPr>
          <a:xfrm>
            <a:off x="2117725" y="3408363"/>
            <a:ext cx="512763" cy="242887"/>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10,193</a:t>
            </a:r>
          </a:p>
        </p:txBody>
      </p:sp>
      <p:sp>
        <p:nvSpPr>
          <p:cNvPr id="166" name="TextBox 165"/>
          <p:cNvSpPr txBox="1"/>
          <p:nvPr/>
        </p:nvSpPr>
        <p:spPr>
          <a:xfrm>
            <a:off x="2700338" y="2189163"/>
            <a:ext cx="512762" cy="241300"/>
          </a:xfrm>
          <a:prstGeom prst="rect">
            <a:avLst/>
          </a:prstGeom>
          <a:solidFill>
            <a:schemeClr val="bg1">
              <a:alpha val="71765"/>
            </a:schemeClr>
          </a:solidFill>
          <a:ln w="19050">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lIns="36000" tIns="36000" rIns="36000" bIns="36000" anchor="ctr">
            <a:spAutoFit/>
          </a:bodyPr>
          <a:lstStyle/>
          <a:p>
            <a:pPr algn="ctr" fontAlgn="auto">
              <a:spcBef>
                <a:spcPts val="0"/>
              </a:spcBef>
              <a:spcAft>
                <a:spcPts val="0"/>
              </a:spcAft>
              <a:defRPr/>
            </a:pPr>
            <a:r>
              <a:rPr lang="en-US" sz="1100" dirty="0"/>
              <a:t>100</a:t>
            </a:r>
          </a:p>
        </p:txBody>
      </p:sp>
      <p:sp>
        <p:nvSpPr>
          <p:cNvPr id="177" name="12-Point Star 176"/>
          <p:cNvSpPr/>
          <p:nvPr/>
        </p:nvSpPr>
        <p:spPr bwMode="auto">
          <a:xfrm>
            <a:off x="8697913" y="1052513"/>
            <a:ext cx="1008062" cy="1008062"/>
          </a:xfrm>
          <a:prstGeom prst="star12">
            <a:avLst/>
          </a:prstGeom>
          <a:solidFill>
            <a:srgbClr val="C00000"/>
          </a:solidFill>
          <a:ln w="9525" cap="flat" cmpd="sng" algn="ctr">
            <a:solidFill>
              <a:schemeClr val="tx1"/>
            </a:solidFill>
            <a:prstDash val="solid"/>
            <a:round/>
            <a:headEnd type="none" w="med" len="med"/>
            <a:tailEnd type="none" w="med" len="med"/>
          </a:ln>
          <a:effectLst/>
        </p:spPr>
        <p:txBody>
          <a:bodyPr/>
          <a:lstStyle/>
          <a:p>
            <a:pPr algn="ctr" defTabSz="977900">
              <a:defRPr/>
            </a:pPr>
            <a:endParaRPr lang="pt-PT" sz="1500">
              <a:solidFill>
                <a:schemeClr val="tx2"/>
              </a:solidFill>
              <a:latin typeface="Calibri" pitchFamily="34" charset="0"/>
            </a:endParaRPr>
          </a:p>
        </p:txBody>
      </p:sp>
      <p:sp>
        <p:nvSpPr>
          <p:cNvPr id="51240" name="TextBox 175"/>
          <p:cNvSpPr txBox="1">
            <a:spLocks noChangeArrowheads="1"/>
          </p:cNvSpPr>
          <p:nvPr/>
        </p:nvSpPr>
        <p:spPr bwMode="auto">
          <a:xfrm>
            <a:off x="8751888" y="1371600"/>
            <a:ext cx="936625" cy="369888"/>
          </a:xfrm>
          <a:prstGeom prst="rect">
            <a:avLst/>
          </a:prstGeom>
          <a:noFill/>
          <a:ln w="9525">
            <a:noFill/>
            <a:miter lim="800000"/>
            <a:headEnd/>
            <a:tailEnd/>
          </a:ln>
        </p:spPr>
        <p:txBody>
          <a:bodyPr>
            <a:spAutoFit/>
          </a:bodyPr>
          <a:lstStyle/>
          <a:p>
            <a:r>
              <a:rPr lang="pt-PT" b="1">
                <a:solidFill>
                  <a:schemeClr val="bg1"/>
                </a:solidFill>
                <a:latin typeface="Calibri" pitchFamily="34" charset="0"/>
              </a:rPr>
              <a:t>7,5 GW</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a:xfrm>
            <a:off x="238092" y="357166"/>
            <a:ext cx="9458325" cy="615553"/>
          </a:xfrm>
        </p:spPr>
        <p:txBody>
          <a:bodyPr/>
          <a:lstStyle/>
          <a:p>
            <a:r>
              <a:rPr lang="pt-PT" sz="2000" dirty="0" smtClean="0"/>
              <a:t>EDP dá os primeiros passos no mercado do eólico offshore no Reino Unido, onde já existe um sistema regulatório implementado</a:t>
            </a:r>
          </a:p>
        </p:txBody>
      </p:sp>
      <p:sp>
        <p:nvSpPr>
          <p:cNvPr id="178" name="AutoShape 22"/>
          <p:cNvSpPr>
            <a:spLocks noChangeArrowheads="1"/>
          </p:cNvSpPr>
          <p:nvPr/>
        </p:nvSpPr>
        <p:spPr bwMode="auto">
          <a:xfrm>
            <a:off x="193675" y="1440131"/>
            <a:ext cx="6545263" cy="1770063"/>
          </a:xfrm>
          <a:prstGeom prst="rect">
            <a:avLst/>
          </a:prstGeom>
          <a:solidFill>
            <a:schemeClr val="bg1"/>
          </a:solidFill>
          <a:ln w="9525" algn="ctr">
            <a:solidFill>
              <a:schemeClr val="bg1">
                <a:lumMod val="75000"/>
              </a:schemeClr>
            </a:solidFill>
            <a:round/>
            <a:headEnd/>
            <a:tailEnd/>
          </a:ln>
          <a:effectLst>
            <a:outerShdw blurRad="50800" dist="38100" dir="2700000" algn="tl" rotWithShape="0">
              <a:prstClr val="black">
                <a:alpha val="40000"/>
              </a:prstClr>
            </a:outerShdw>
          </a:effectLst>
        </p:spPr>
        <p:txBody>
          <a:bodyPr lIns="72000" tIns="0" rIns="72000" bIns="0" anchor="ctr" anchorCtr="1"/>
          <a:lstStyle/>
          <a:p>
            <a:pPr algn="ctr">
              <a:lnSpc>
                <a:spcPct val="114000"/>
              </a:lnSpc>
              <a:spcBef>
                <a:spcPts val="800"/>
              </a:spcBef>
              <a:defRPr/>
            </a:pPr>
            <a:r>
              <a:rPr lang="pt-PT" sz="2400" dirty="0" smtClean="0">
                <a:solidFill>
                  <a:prstClr val="black"/>
                </a:solidFill>
                <a:latin typeface="Calibri" pitchFamily="34" charset="0"/>
              </a:rPr>
              <a:t>EDPR lidera um desenvolvimento de até 2.4 GW de projetos de eólico offshore (</a:t>
            </a:r>
            <a:r>
              <a:rPr lang="pt-PT" sz="2400" dirty="0" err="1" smtClean="0">
                <a:solidFill>
                  <a:prstClr val="black"/>
                </a:solidFill>
                <a:latin typeface="Calibri" pitchFamily="34" charset="0"/>
              </a:rPr>
              <a:t>Perc</a:t>
            </a:r>
            <a:r>
              <a:rPr lang="pt-PT" sz="2400" dirty="0" smtClean="0">
                <a:solidFill>
                  <a:prstClr val="black"/>
                </a:solidFill>
                <a:latin typeface="Calibri" pitchFamily="34" charset="0"/>
              </a:rPr>
              <a:t>. 60%)</a:t>
            </a:r>
            <a:endParaRPr lang="pt-PT" sz="2400" i="1" dirty="0">
              <a:solidFill>
                <a:prstClr val="black"/>
              </a:solidFill>
              <a:latin typeface="Calibri" pitchFamily="34" charset="0"/>
            </a:endParaRPr>
          </a:p>
        </p:txBody>
      </p:sp>
      <p:pic>
        <p:nvPicPr>
          <p:cNvPr id="179" name="Picture 8"/>
          <p:cNvPicPr>
            <a:picLocks noChangeAspect="1" noChangeArrowheads="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a:off x="6337197" y="1428736"/>
            <a:ext cx="1764000" cy="2014377"/>
          </a:xfrm>
          <a:prstGeom prst="rect">
            <a:avLst/>
          </a:prstGeom>
          <a:noFill/>
          <a:ln w="9525">
            <a:noFill/>
            <a:miter lim="800000"/>
            <a:headEnd/>
            <a:tailEnd/>
          </a:ln>
          <a:effectLst/>
        </p:spPr>
      </p:pic>
      <p:pic>
        <p:nvPicPr>
          <p:cNvPr id="181" name="Picture 9"/>
          <p:cNvPicPr>
            <a:picLocks noChangeAspect="1" noChangeArrowheads="1"/>
          </p:cNvPicPr>
          <p:nvPr/>
        </p:nvPicPr>
        <p:blipFill>
          <a:blip r:embed="rId3" cstate="print">
            <a:clrChange>
              <a:clrFrom>
                <a:srgbClr val="FFFFFF"/>
              </a:clrFrom>
              <a:clrTo>
                <a:srgbClr val="FFFFFF">
                  <a:alpha val="0"/>
                </a:srgbClr>
              </a:clrTo>
            </a:clrChange>
            <a:duotone>
              <a:prstClr val="black"/>
              <a:srgbClr val="317023">
                <a:tint val="45000"/>
                <a:satMod val="400000"/>
              </a:srgbClr>
            </a:duotone>
          </a:blip>
          <a:stretch>
            <a:fillRect/>
          </a:stretch>
        </p:blipFill>
        <p:spPr bwMode="auto">
          <a:xfrm>
            <a:off x="8025085" y="1623291"/>
            <a:ext cx="1248234" cy="1344252"/>
          </a:xfrm>
          <a:prstGeom prst="rect">
            <a:avLst/>
          </a:prstGeom>
          <a:noFill/>
          <a:ln>
            <a:noFill/>
          </a:ln>
          <a:effectLst>
            <a:outerShdw blurRad="50800" dist="38100" dir="2700000" algn="tl" rotWithShape="0">
              <a:prstClr val="black">
                <a:alpha val="40000"/>
              </a:prstClr>
            </a:outerShdw>
          </a:effectLst>
        </p:spPr>
      </p:pic>
      <p:sp>
        <p:nvSpPr>
          <p:cNvPr id="182" name="Oval 181"/>
          <p:cNvSpPr/>
          <p:nvPr/>
        </p:nvSpPr>
        <p:spPr bwMode="auto">
          <a:xfrm>
            <a:off x="7454900" y="1736994"/>
            <a:ext cx="458788" cy="438150"/>
          </a:xfrm>
          <a:prstGeom prst="ellipse">
            <a:avLst/>
          </a:prstGeom>
          <a:noFill/>
          <a:ln w="19050" cap="flat" cmpd="sng" algn="ctr">
            <a:solidFill>
              <a:schemeClr val="tx1">
                <a:lumMod val="50000"/>
                <a:lumOff val="50000"/>
              </a:schemeClr>
            </a:solidFill>
            <a:prstDash val="sysDash"/>
            <a:round/>
            <a:headEnd type="none" w="med" len="med"/>
            <a:tailEnd type="none" w="med" len="med"/>
          </a:ln>
          <a:effectLst/>
        </p:spPr>
        <p:txBody>
          <a:bodyPr/>
          <a:lstStyle/>
          <a:p>
            <a:pPr algn="ctr" eaLnBrk="0" hangingPunct="0">
              <a:defRPr/>
            </a:pPr>
            <a:endParaRPr lang="en-GB" sz="2100" b="1" kern="0">
              <a:solidFill>
                <a:srgbClr val="000000"/>
              </a:solidFill>
              <a:latin typeface="Calibri" pitchFamily="34" charset="0"/>
            </a:endParaRPr>
          </a:p>
        </p:txBody>
      </p:sp>
      <p:sp>
        <p:nvSpPr>
          <p:cNvPr id="183" name="Freeform 17"/>
          <p:cNvSpPr>
            <a:spLocks/>
          </p:cNvSpPr>
          <p:nvPr/>
        </p:nvSpPr>
        <p:spPr bwMode="auto">
          <a:xfrm>
            <a:off x="8826500" y="2005281"/>
            <a:ext cx="82550" cy="68263"/>
          </a:xfrm>
          <a:custGeom>
            <a:avLst/>
            <a:gdLst/>
            <a:ahLst/>
            <a:cxnLst>
              <a:cxn ang="0">
                <a:pos x="0" y="81"/>
              </a:cxn>
              <a:cxn ang="0">
                <a:pos x="15" y="57"/>
              </a:cxn>
              <a:cxn ang="0">
                <a:pos x="42" y="50"/>
              </a:cxn>
              <a:cxn ang="0">
                <a:pos x="64" y="22"/>
              </a:cxn>
              <a:cxn ang="0">
                <a:pos x="73" y="22"/>
              </a:cxn>
              <a:cxn ang="0">
                <a:pos x="77" y="0"/>
              </a:cxn>
              <a:cxn ang="0">
                <a:pos x="100" y="29"/>
              </a:cxn>
              <a:cxn ang="0">
                <a:pos x="101" y="57"/>
              </a:cxn>
              <a:cxn ang="0">
                <a:pos x="4" y="89"/>
              </a:cxn>
              <a:cxn ang="0">
                <a:pos x="0" y="81"/>
              </a:cxn>
            </a:cxnLst>
            <a:rect l="0" t="0" r="r" b="b"/>
            <a:pathLst>
              <a:path w="101" h="89">
                <a:moveTo>
                  <a:pt x="0" y="81"/>
                </a:moveTo>
                <a:lnTo>
                  <a:pt x="15" y="57"/>
                </a:lnTo>
                <a:lnTo>
                  <a:pt x="42" y="50"/>
                </a:lnTo>
                <a:lnTo>
                  <a:pt x="64" y="22"/>
                </a:lnTo>
                <a:lnTo>
                  <a:pt x="73" y="22"/>
                </a:lnTo>
                <a:lnTo>
                  <a:pt x="77" y="0"/>
                </a:lnTo>
                <a:lnTo>
                  <a:pt x="100" y="29"/>
                </a:lnTo>
                <a:lnTo>
                  <a:pt x="101" y="57"/>
                </a:lnTo>
                <a:lnTo>
                  <a:pt x="4" y="89"/>
                </a:lnTo>
                <a:lnTo>
                  <a:pt x="0" y="81"/>
                </a:lnTo>
                <a:close/>
              </a:path>
            </a:pathLst>
          </a:custGeom>
          <a:solidFill>
            <a:srgbClr val="C00000"/>
          </a:solidFill>
          <a:ln w="19050">
            <a:solidFill>
              <a:srgbClr val="C00000"/>
            </a:solidFill>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en-GB" kern="0">
              <a:solidFill>
                <a:sysClr val="windowText" lastClr="000000"/>
              </a:solidFill>
              <a:latin typeface="Calibri" pitchFamily="34" charset="0"/>
            </a:endParaRPr>
          </a:p>
        </p:txBody>
      </p:sp>
      <p:sp>
        <p:nvSpPr>
          <p:cNvPr id="184" name="Pie 183"/>
          <p:cNvSpPr/>
          <p:nvPr/>
        </p:nvSpPr>
        <p:spPr>
          <a:xfrm>
            <a:off x="8972550" y="2452956"/>
            <a:ext cx="36513" cy="34925"/>
          </a:xfrm>
          <a:prstGeom prst="pie">
            <a:avLst/>
          </a:prstGeom>
          <a:solidFill>
            <a:srgbClr val="C00000"/>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cxnSp>
        <p:nvCxnSpPr>
          <p:cNvPr id="185" name="Straight Connector 184"/>
          <p:cNvCxnSpPr>
            <a:stCxn id="182" idx="7"/>
          </p:cNvCxnSpPr>
          <p:nvPr/>
        </p:nvCxnSpPr>
        <p:spPr>
          <a:xfrm rot="5400000" flipH="1" flipV="1">
            <a:off x="8017669" y="1404413"/>
            <a:ext cx="225425" cy="566737"/>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82" idx="4"/>
          </p:cNvCxnSpPr>
          <p:nvPr/>
        </p:nvCxnSpPr>
        <p:spPr>
          <a:xfrm rot="16200000" flipH="1">
            <a:off x="7472363" y="2387869"/>
            <a:ext cx="1071562" cy="64611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8534400" y="2576781"/>
            <a:ext cx="990600" cy="320675"/>
          </a:xfrm>
          <a:prstGeom prst="round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96658" tIns="48331" rIns="96658" bIns="48331" anchor="ctr"/>
          <a:lstStyle/>
          <a:p>
            <a:pPr algn="ctr" defTabSz="973138">
              <a:lnSpc>
                <a:spcPct val="120000"/>
              </a:lnSpc>
              <a:defRPr/>
            </a:pPr>
            <a:r>
              <a:rPr lang="en-GB" altLang="ko-KR" sz="1200" dirty="0">
                <a:ea typeface="Gulim" pitchFamily="34" charset="-127"/>
              </a:rPr>
              <a:t>Inch Cape</a:t>
            </a:r>
          </a:p>
          <a:p>
            <a:pPr algn="ctr" defTabSz="973138">
              <a:lnSpc>
                <a:spcPct val="120000"/>
              </a:lnSpc>
              <a:defRPr/>
            </a:pPr>
            <a:r>
              <a:rPr lang="en-GB" altLang="ko-KR" sz="1200" dirty="0">
                <a:ea typeface="Gulim" pitchFamily="34" charset="-127"/>
              </a:rPr>
              <a:t>0.9 GW</a:t>
            </a:r>
          </a:p>
        </p:txBody>
      </p:sp>
      <p:sp>
        <p:nvSpPr>
          <p:cNvPr id="188" name="Text Box 4"/>
          <p:cNvSpPr txBox="1">
            <a:spLocks noChangeArrowheads="1"/>
          </p:cNvSpPr>
          <p:nvPr/>
        </p:nvSpPr>
        <p:spPr bwMode="auto">
          <a:xfrm>
            <a:off x="8408988" y="1570306"/>
            <a:ext cx="989012" cy="320675"/>
          </a:xfrm>
          <a:prstGeom prst="round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96658" tIns="48331" rIns="96658" bIns="48331" anchor="ctr"/>
          <a:lstStyle/>
          <a:p>
            <a:pPr algn="ctr" defTabSz="973138">
              <a:lnSpc>
                <a:spcPct val="120000"/>
              </a:lnSpc>
              <a:defRPr/>
            </a:pPr>
            <a:r>
              <a:rPr lang="en-GB" altLang="ko-KR" sz="1200" dirty="0">
                <a:ea typeface="Gulim" pitchFamily="34" charset="-127"/>
              </a:rPr>
              <a:t>Moray Firth</a:t>
            </a:r>
          </a:p>
          <a:p>
            <a:pPr algn="ctr" defTabSz="973138">
              <a:lnSpc>
                <a:spcPct val="120000"/>
              </a:lnSpc>
              <a:defRPr/>
            </a:pPr>
            <a:r>
              <a:rPr lang="en-GB" altLang="ko-KR" sz="1200" dirty="0">
                <a:ea typeface="Gulim" pitchFamily="34" charset="-127"/>
              </a:rPr>
              <a:t>1.5 GW</a:t>
            </a:r>
          </a:p>
        </p:txBody>
      </p:sp>
      <p:sp>
        <p:nvSpPr>
          <p:cNvPr id="189" name="AutoShape 22"/>
          <p:cNvSpPr>
            <a:spLocks noChangeArrowheads="1"/>
          </p:cNvSpPr>
          <p:nvPr/>
        </p:nvSpPr>
        <p:spPr bwMode="auto">
          <a:xfrm>
            <a:off x="200025" y="3429000"/>
            <a:ext cx="9402763" cy="2690813"/>
          </a:xfrm>
          <a:prstGeom prst="rect">
            <a:avLst/>
          </a:prstGeom>
          <a:solidFill>
            <a:schemeClr val="bg1"/>
          </a:solidFill>
          <a:ln w="19050" algn="ctr">
            <a:solidFill>
              <a:schemeClr val="bg1">
                <a:lumMod val="65000"/>
              </a:schemeClr>
            </a:solidFill>
            <a:round/>
            <a:headEnd/>
            <a:tailEnd/>
          </a:ln>
        </p:spPr>
        <p:txBody>
          <a:bodyPr lIns="0" tIns="0" rIns="72000" bIns="0" anchor="ctr"/>
          <a:lstStyle/>
          <a:p>
            <a:pPr marL="355600" indent="-177800" eaLnBrk="0" hangingPunct="0">
              <a:lnSpc>
                <a:spcPct val="114000"/>
              </a:lnSpc>
              <a:spcBef>
                <a:spcPts val="600"/>
              </a:spcBef>
              <a:buFont typeface="Wingdings" pitchFamily="2" charset="2"/>
              <a:buChar char="§"/>
              <a:defRPr/>
            </a:pPr>
            <a:r>
              <a:rPr lang="pt-PT" dirty="0" smtClean="0">
                <a:latin typeface="Calibri" pitchFamily="34" charset="0"/>
              </a:rPr>
              <a:t>Parceria com Repsol, empresa líder no sector energético e que assumiu forte compromisso com o desenvolvimento de capacidade eólica offshore, em particular devido aos seus </a:t>
            </a:r>
            <a:r>
              <a:rPr lang="pt-PT" i="1" dirty="0" err="1" smtClean="0">
                <a:latin typeface="Calibri" pitchFamily="34" charset="0"/>
              </a:rPr>
              <a:t>skills</a:t>
            </a:r>
            <a:r>
              <a:rPr lang="pt-PT" i="1" dirty="0" smtClean="0">
                <a:latin typeface="Calibri" pitchFamily="34" charset="0"/>
              </a:rPr>
              <a:t> de </a:t>
            </a:r>
            <a:r>
              <a:rPr lang="pt-PT" i="1" dirty="0" err="1" smtClean="0">
                <a:latin typeface="Calibri" pitchFamily="34" charset="0"/>
              </a:rPr>
              <a:t>upstream</a:t>
            </a:r>
            <a:r>
              <a:rPr lang="pt-PT" i="1" dirty="0" smtClean="0">
                <a:latin typeface="Calibri" pitchFamily="34" charset="0"/>
              </a:rPr>
              <a:t> de O&amp;G</a:t>
            </a:r>
          </a:p>
          <a:p>
            <a:pPr marL="355600" indent="-177800" eaLnBrk="0" hangingPunct="0">
              <a:lnSpc>
                <a:spcPct val="114000"/>
              </a:lnSpc>
              <a:spcBef>
                <a:spcPts val="600"/>
              </a:spcBef>
              <a:buFont typeface="Wingdings" pitchFamily="2" charset="2"/>
              <a:buChar char="§"/>
              <a:defRPr/>
            </a:pPr>
            <a:r>
              <a:rPr lang="pt-PT" dirty="0" smtClean="0">
                <a:latin typeface="Calibri" pitchFamily="34" charset="0"/>
              </a:rPr>
              <a:t>Sites em desenvolvimento estão em “águas transicionais” (30-60m de profundidade) , 15-25 km de distância à costa</a:t>
            </a:r>
          </a:p>
          <a:p>
            <a:pPr marL="355600" indent="-177800" eaLnBrk="0" hangingPunct="0">
              <a:lnSpc>
                <a:spcPct val="114000"/>
              </a:lnSpc>
              <a:spcBef>
                <a:spcPts val="600"/>
              </a:spcBef>
              <a:buFont typeface="Wingdings" pitchFamily="2" charset="2"/>
              <a:buChar char="§"/>
              <a:defRPr/>
            </a:pPr>
            <a:r>
              <a:rPr lang="pt-PT" dirty="0" smtClean="0">
                <a:latin typeface="Calibri" pitchFamily="34" charset="0"/>
              </a:rPr>
              <a:t>Após a obtenção das principais licenças, a construção e operação poderá começar entre 2015 e 2020 </a:t>
            </a:r>
            <a:endParaRPr lang="pt-PT" dirty="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Rectangle 2" hidden="1"/>
          <p:cNvGraphicFramePr>
            <a:graphicFrameLocks/>
          </p:cNvGraphicFramePr>
          <p:nvPr/>
        </p:nvGraphicFramePr>
        <p:xfrm>
          <a:off x="0" y="0"/>
          <a:ext cx="158750" cy="158750"/>
        </p:xfrm>
        <a:graphic>
          <a:graphicData uri="http://schemas.openxmlformats.org/presentationml/2006/ole">
            <p:oleObj spid="_x0000_s18434" name="think-cell Slide" r:id="rId4" imgW="0" imgH="0" progId="">
              <p:embed/>
            </p:oleObj>
          </a:graphicData>
        </a:graphic>
      </p:graphicFrame>
      <p:sp>
        <p:nvSpPr>
          <p:cNvPr id="18435" name="Title 3"/>
          <p:cNvSpPr>
            <a:spLocks noGrp="1"/>
          </p:cNvSpPr>
          <p:nvPr>
            <p:ph type="title"/>
          </p:nvPr>
        </p:nvSpPr>
        <p:spPr>
          <a:xfrm>
            <a:off x="309530" y="384555"/>
            <a:ext cx="9359900" cy="615553"/>
          </a:xfrm>
        </p:spPr>
        <p:txBody>
          <a:bodyPr/>
          <a:lstStyle/>
          <a:p>
            <a:r>
              <a:rPr lang="pt-PT" sz="2000" dirty="0" err="1" smtClean="0"/>
              <a:t>WindFloat</a:t>
            </a:r>
            <a:r>
              <a:rPr lang="pt-PT" sz="2000" dirty="0" smtClean="0"/>
              <a:t> – Projeto pioneiro a nível mundial para exploração do recurso eólico em águas profundas</a:t>
            </a:r>
          </a:p>
        </p:txBody>
      </p:sp>
      <p:sp>
        <p:nvSpPr>
          <p:cNvPr id="6" name="Content Placeholder 2"/>
          <p:cNvSpPr txBox="1">
            <a:spLocks/>
          </p:cNvSpPr>
          <p:nvPr/>
        </p:nvSpPr>
        <p:spPr>
          <a:xfrm>
            <a:off x="214314" y="1000109"/>
            <a:ext cx="5738818" cy="4143404"/>
          </a:xfrm>
          <a:prstGeom prst="rect">
            <a:avLst/>
          </a:prstGeom>
        </p:spPr>
        <p:txBody>
          <a:bodyPr/>
          <a:lstStyle/>
          <a:p>
            <a:pPr marL="174625" indent="-174625">
              <a:spcBef>
                <a:spcPts val="600"/>
              </a:spcBef>
              <a:buFont typeface="Arial" pitchFamily="34" charset="0"/>
              <a:buChar char="•"/>
              <a:defRPr/>
            </a:pPr>
            <a:r>
              <a:rPr lang="pt-PT" sz="1600" b="1" dirty="0">
                <a:solidFill>
                  <a:schemeClr val="tx2"/>
                </a:solidFill>
                <a:latin typeface="Calibri" pitchFamily="34" charset="0"/>
                <a:ea typeface="ＭＳ Ｐゴシック" pitchFamily="34" charset="-128"/>
              </a:rPr>
              <a:t>Projeto de demonstração de tecnologia eólica offshore para águas profundas</a:t>
            </a:r>
          </a:p>
          <a:p>
            <a:pPr marL="452438" indent="-93663">
              <a:spcBef>
                <a:spcPts val="600"/>
              </a:spcBef>
              <a:buFontTx/>
              <a:buChar char="-"/>
              <a:defRPr/>
            </a:pPr>
            <a:r>
              <a:rPr lang="pt-PT" sz="1600" dirty="0">
                <a:solidFill>
                  <a:schemeClr val="tx2"/>
                </a:solidFill>
                <a:latin typeface="Calibri" pitchFamily="34" charset="0"/>
                <a:ea typeface="ＭＳ Ｐゴシック" pitchFamily="34" charset="-128"/>
              </a:rPr>
              <a:t>Parceiros: </a:t>
            </a:r>
            <a:r>
              <a:rPr lang="pt-PT" sz="1600" dirty="0" smtClean="0">
                <a:solidFill>
                  <a:schemeClr val="tx2"/>
                </a:solidFill>
                <a:latin typeface="Calibri" pitchFamily="34" charset="0"/>
                <a:ea typeface="ＭＳ Ｐゴシック" pitchFamily="34" charset="-128"/>
              </a:rPr>
              <a:t>EDP, </a:t>
            </a:r>
            <a:r>
              <a:rPr lang="pt-PT" sz="1600" dirty="0" err="1">
                <a:solidFill>
                  <a:schemeClr val="tx2"/>
                </a:solidFill>
                <a:latin typeface="Calibri" pitchFamily="34" charset="0"/>
                <a:ea typeface="ＭＳ Ｐゴシック" pitchFamily="34" charset="-128"/>
              </a:rPr>
              <a:t>A.SilvaMatos</a:t>
            </a:r>
            <a:r>
              <a:rPr lang="pt-PT" sz="1600" dirty="0">
                <a:solidFill>
                  <a:schemeClr val="tx2"/>
                </a:solidFill>
                <a:latin typeface="Calibri" pitchFamily="34" charset="0"/>
                <a:ea typeface="ＭＳ Ｐゴシック" pitchFamily="34" charset="-128"/>
              </a:rPr>
              <a:t> , </a:t>
            </a:r>
            <a:r>
              <a:rPr lang="pt-PT" sz="1600" dirty="0" err="1" smtClean="0">
                <a:solidFill>
                  <a:schemeClr val="tx2"/>
                </a:solidFill>
                <a:latin typeface="Calibri" pitchFamily="34" charset="0"/>
                <a:ea typeface="ＭＳ Ｐゴシック" pitchFamily="34" charset="-128"/>
              </a:rPr>
              <a:t>InovCapital</a:t>
            </a:r>
            <a:r>
              <a:rPr lang="pt-PT" sz="1600" dirty="0" smtClean="0">
                <a:solidFill>
                  <a:schemeClr val="tx2"/>
                </a:solidFill>
                <a:latin typeface="Calibri" pitchFamily="34" charset="0"/>
                <a:ea typeface="ＭＳ Ｐゴシック" pitchFamily="34" charset="-128"/>
              </a:rPr>
              <a:t>, </a:t>
            </a:r>
            <a:r>
              <a:rPr lang="pt-PT" sz="1600" dirty="0" err="1" smtClean="0">
                <a:solidFill>
                  <a:schemeClr val="tx2"/>
                </a:solidFill>
                <a:latin typeface="Calibri" pitchFamily="34" charset="0"/>
                <a:ea typeface="ＭＳ Ｐゴシック" pitchFamily="34" charset="-128"/>
              </a:rPr>
              <a:t>Vestas</a:t>
            </a:r>
            <a:r>
              <a:rPr lang="pt-PT" sz="1600" dirty="0" smtClean="0">
                <a:solidFill>
                  <a:schemeClr val="tx2"/>
                </a:solidFill>
                <a:latin typeface="Calibri" pitchFamily="34" charset="0"/>
                <a:ea typeface="ＭＳ Ｐゴシック" pitchFamily="34" charset="-128"/>
              </a:rPr>
              <a:t>, Repsol, </a:t>
            </a:r>
            <a:r>
              <a:rPr lang="pt-PT" sz="1600" dirty="0" err="1">
                <a:solidFill>
                  <a:schemeClr val="tx2"/>
                </a:solidFill>
                <a:latin typeface="Calibri" pitchFamily="34" charset="0"/>
                <a:ea typeface="ＭＳ Ｐゴシック" pitchFamily="34" charset="-128"/>
              </a:rPr>
              <a:t>Principle</a:t>
            </a:r>
            <a:r>
              <a:rPr lang="pt-PT" sz="1600" dirty="0">
                <a:solidFill>
                  <a:schemeClr val="tx2"/>
                </a:solidFill>
                <a:latin typeface="Calibri" pitchFamily="34" charset="0"/>
                <a:ea typeface="ＭＳ Ｐゴシック" pitchFamily="34" charset="-128"/>
              </a:rPr>
              <a:t> </a:t>
            </a:r>
            <a:r>
              <a:rPr lang="pt-PT" sz="1600" dirty="0" err="1" smtClean="0">
                <a:solidFill>
                  <a:schemeClr val="tx2"/>
                </a:solidFill>
                <a:latin typeface="Calibri" pitchFamily="34" charset="0"/>
                <a:ea typeface="ＭＳ Ｐゴシック" pitchFamily="34" charset="-128"/>
              </a:rPr>
              <a:t>Power</a:t>
            </a:r>
            <a:r>
              <a:rPr lang="pt-PT" sz="1600" dirty="0" smtClean="0">
                <a:solidFill>
                  <a:schemeClr val="tx2"/>
                </a:solidFill>
                <a:latin typeface="Calibri" pitchFamily="34" charset="0"/>
                <a:ea typeface="ＭＳ Ｐゴシック" pitchFamily="34" charset="-128"/>
              </a:rPr>
              <a:t> </a:t>
            </a:r>
            <a:r>
              <a:rPr lang="pt-PT" sz="1600" dirty="0">
                <a:solidFill>
                  <a:schemeClr val="tx2"/>
                </a:solidFill>
                <a:latin typeface="Calibri" pitchFamily="34" charset="0"/>
                <a:ea typeface="ＭＳ Ｐゴシック" pitchFamily="34" charset="-128"/>
              </a:rPr>
              <a:t>e apoio do Fundo de Apoio à Inovação</a:t>
            </a:r>
          </a:p>
          <a:p>
            <a:pPr marL="174625" indent="-174625">
              <a:spcBef>
                <a:spcPts val="1200"/>
              </a:spcBef>
              <a:buFont typeface="Arial" pitchFamily="34" charset="0"/>
              <a:buChar char="•"/>
              <a:defRPr/>
            </a:pPr>
            <a:r>
              <a:rPr lang="pt-PT" sz="1600" b="1" dirty="0">
                <a:solidFill>
                  <a:schemeClr val="tx2"/>
                </a:solidFill>
                <a:latin typeface="Calibri" pitchFamily="34" charset="0"/>
                <a:ea typeface="ＭＳ Ｐゴシック" pitchFamily="34" charset="-128"/>
              </a:rPr>
              <a:t>Investimento de </a:t>
            </a:r>
            <a:r>
              <a:rPr lang="pt-PT" sz="1600" b="1" dirty="0" smtClean="0">
                <a:solidFill>
                  <a:schemeClr val="tx2"/>
                </a:solidFill>
                <a:latin typeface="Calibri" pitchFamily="34" charset="0"/>
                <a:ea typeface="ＭＳ Ｐゴシック" pitchFamily="34" charset="-128"/>
              </a:rPr>
              <a:t>cerca de 23 </a:t>
            </a:r>
            <a:r>
              <a:rPr lang="pt-PT" sz="1600" b="1" dirty="0">
                <a:solidFill>
                  <a:schemeClr val="tx2"/>
                </a:solidFill>
                <a:latin typeface="Calibri" pitchFamily="34" charset="0"/>
                <a:ea typeface="ＭＳ Ｐゴシック" pitchFamily="34" charset="-128"/>
              </a:rPr>
              <a:t>M€</a:t>
            </a:r>
          </a:p>
          <a:p>
            <a:pPr marL="174625" indent="-174625">
              <a:spcBef>
                <a:spcPts val="600"/>
              </a:spcBef>
              <a:buFont typeface="Arial" pitchFamily="34" charset="0"/>
              <a:buChar char="•"/>
              <a:defRPr/>
            </a:pPr>
            <a:r>
              <a:rPr lang="pt-PT" sz="1600" b="1" dirty="0">
                <a:solidFill>
                  <a:schemeClr val="tx2"/>
                </a:solidFill>
                <a:latin typeface="Calibri" pitchFamily="34" charset="0"/>
                <a:ea typeface="ＭＳ Ｐゴシック" pitchFamily="34" charset="-128"/>
              </a:rPr>
              <a:t>Construção e instalação durante 2011</a:t>
            </a:r>
          </a:p>
          <a:p>
            <a:pPr marL="174625" indent="-174625">
              <a:spcBef>
                <a:spcPts val="600"/>
              </a:spcBef>
              <a:buFont typeface="Arial" pitchFamily="34" charset="0"/>
              <a:buChar char="•"/>
              <a:defRPr/>
            </a:pPr>
            <a:r>
              <a:rPr lang="pt-PT" sz="1600" b="1" dirty="0" smtClean="0">
                <a:solidFill>
                  <a:schemeClr val="tx2"/>
                </a:solidFill>
                <a:latin typeface="Calibri" pitchFamily="34" charset="0"/>
                <a:ea typeface="ＭＳ Ｐゴシック" pitchFamily="34" charset="-128"/>
              </a:rPr>
              <a:t>Entrada em </a:t>
            </a:r>
            <a:r>
              <a:rPr lang="pt-PT" sz="1600" b="1" dirty="0">
                <a:solidFill>
                  <a:schemeClr val="tx2"/>
                </a:solidFill>
                <a:latin typeface="Calibri" pitchFamily="34" charset="0"/>
                <a:ea typeface="ＭＳ Ｐゴシック" pitchFamily="34" charset="-128"/>
              </a:rPr>
              <a:t>operação </a:t>
            </a:r>
            <a:r>
              <a:rPr lang="pt-PT" sz="1600" b="1" dirty="0" smtClean="0">
                <a:solidFill>
                  <a:schemeClr val="tx2"/>
                </a:solidFill>
                <a:latin typeface="Calibri" pitchFamily="34" charset="0"/>
                <a:ea typeface="ＭＳ Ｐゴシック" pitchFamily="34" charset="-128"/>
              </a:rPr>
              <a:t>em Dezembro </a:t>
            </a:r>
            <a:r>
              <a:rPr lang="pt-PT" sz="1600" b="1" dirty="0">
                <a:solidFill>
                  <a:schemeClr val="tx2"/>
                </a:solidFill>
                <a:latin typeface="Calibri" pitchFamily="34" charset="0"/>
                <a:ea typeface="ＭＳ Ｐゴシック" pitchFamily="34" charset="-128"/>
              </a:rPr>
              <a:t>de 2011 </a:t>
            </a:r>
          </a:p>
          <a:p>
            <a:pPr marL="452438" indent="-93663">
              <a:spcBef>
                <a:spcPts val="600"/>
              </a:spcBef>
              <a:buFontTx/>
              <a:buChar char="-"/>
              <a:defRPr/>
            </a:pPr>
            <a:r>
              <a:rPr lang="pt-PT" sz="1600" dirty="0" smtClean="0">
                <a:solidFill>
                  <a:schemeClr val="tx2"/>
                </a:solidFill>
                <a:latin typeface="Calibri" pitchFamily="34" charset="0"/>
                <a:ea typeface="ＭＳ Ｐゴシック" pitchFamily="34" charset="-128"/>
              </a:rPr>
              <a:t>Aproximadamente 2 </a:t>
            </a:r>
            <a:r>
              <a:rPr lang="pt-PT" sz="1600" dirty="0" err="1">
                <a:solidFill>
                  <a:schemeClr val="tx2"/>
                </a:solidFill>
                <a:latin typeface="Calibri" pitchFamily="34" charset="0"/>
                <a:ea typeface="ＭＳ Ｐゴシック" pitchFamily="34" charset="-128"/>
              </a:rPr>
              <a:t>GWh</a:t>
            </a:r>
            <a:r>
              <a:rPr lang="pt-PT" sz="1600" dirty="0">
                <a:solidFill>
                  <a:schemeClr val="tx2"/>
                </a:solidFill>
                <a:latin typeface="Calibri" pitchFamily="34" charset="0"/>
                <a:ea typeface="ＭＳ Ｐゴシック" pitchFamily="34" charset="-128"/>
              </a:rPr>
              <a:t> de energia </a:t>
            </a:r>
            <a:r>
              <a:rPr lang="pt-PT" sz="1600" dirty="0" smtClean="0">
                <a:solidFill>
                  <a:schemeClr val="tx2"/>
                </a:solidFill>
                <a:latin typeface="Calibri" pitchFamily="34" charset="0"/>
                <a:ea typeface="ＭＳ Ｐゴシック" pitchFamily="34" charset="-128"/>
              </a:rPr>
              <a:t>já produzida</a:t>
            </a:r>
            <a:endParaRPr lang="pt-PT" sz="1600" dirty="0">
              <a:solidFill>
                <a:schemeClr val="tx2"/>
              </a:solidFill>
              <a:latin typeface="Calibri" pitchFamily="34" charset="0"/>
              <a:ea typeface="ＭＳ Ｐゴシック" pitchFamily="34" charset="-128"/>
            </a:endParaRPr>
          </a:p>
          <a:p>
            <a:pPr marL="174625" indent="-174625">
              <a:spcBef>
                <a:spcPts val="1200"/>
              </a:spcBef>
              <a:buFont typeface="Arial" pitchFamily="34" charset="0"/>
              <a:buChar char="•"/>
              <a:defRPr/>
            </a:pPr>
            <a:r>
              <a:rPr lang="pt-PT" sz="1600" b="1" dirty="0">
                <a:solidFill>
                  <a:schemeClr val="tx2"/>
                </a:solidFill>
                <a:latin typeface="Calibri" pitchFamily="34" charset="0"/>
                <a:ea typeface="ＭＳ Ｐゴシック" pitchFamily="34" charset="-128"/>
              </a:rPr>
              <a:t>Estabilidade da plataforma confirmada e resultados de 3 meses de operação confirmam confiança nos modelos de engenharia</a:t>
            </a:r>
          </a:p>
          <a:p>
            <a:pPr marL="174625" indent="-174625">
              <a:spcBef>
                <a:spcPts val="600"/>
              </a:spcBef>
              <a:buFont typeface="Arial" pitchFamily="34" charset="0"/>
              <a:buChar char="•"/>
              <a:defRPr/>
            </a:pPr>
            <a:r>
              <a:rPr lang="pt-PT" sz="1600" b="1" dirty="0">
                <a:solidFill>
                  <a:schemeClr val="tx2"/>
                </a:solidFill>
                <a:latin typeface="Calibri" pitchFamily="34" charset="0"/>
                <a:ea typeface="ＭＳ Ｐゴシック" pitchFamily="34" charset="-128"/>
              </a:rPr>
              <a:t>Cerca de 60 fornecedores , 70% nacionais</a:t>
            </a:r>
          </a:p>
          <a:p>
            <a:pPr marL="174625" indent="-174625">
              <a:spcBef>
                <a:spcPts val="600"/>
              </a:spcBef>
              <a:buFont typeface="Arial" pitchFamily="34" charset="0"/>
              <a:buChar char="•"/>
              <a:defRPr/>
            </a:pPr>
            <a:r>
              <a:rPr lang="pt-PT" sz="1600" b="1" dirty="0">
                <a:solidFill>
                  <a:schemeClr val="tx2"/>
                </a:solidFill>
                <a:latin typeface="Calibri" pitchFamily="34" charset="0"/>
                <a:ea typeface="ＭＳ Ｐゴシック" pitchFamily="34" charset="-128"/>
              </a:rPr>
              <a:t>Projeto totalmente construído em </a:t>
            </a:r>
            <a:r>
              <a:rPr lang="pt-PT" sz="1600" b="1" dirty="0" smtClean="0">
                <a:solidFill>
                  <a:schemeClr val="tx2"/>
                </a:solidFill>
                <a:latin typeface="Calibri" pitchFamily="34" charset="0"/>
                <a:ea typeface="ＭＳ Ｐゴシック" pitchFamily="34" charset="-128"/>
              </a:rPr>
              <a:t>Portugal, 50</a:t>
            </a:r>
            <a:r>
              <a:rPr lang="pt-PT" sz="1600" b="1" dirty="0">
                <a:solidFill>
                  <a:schemeClr val="tx2"/>
                </a:solidFill>
                <a:latin typeface="Calibri" pitchFamily="34" charset="0"/>
                <a:ea typeface="ＭＳ Ｐゴシック" pitchFamily="34" charset="-128"/>
              </a:rPr>
              <a:t>% do investimento </a:t>
            </a:r>
            <a:r>
              <a:rPr lang="pt-PT" sz="1600" b="1" dirty="0" smtClean="0">
                <a:solidFill>
                  <a:schemeClr val="tx2"/>
                </a:solidFill>
                <a:latin typeface="Calibri" pitchFamily="34" charset="0"/>
                <a:ea typeface="ＭＳ Ｐゴシック" pitchFamily="34" charset="-128"/>
              </a:rPr>
              <a:t>foi fornecido por empresas Portuguesas</a:t>
            </a:r>
            <a:endParaRPr lang="pt-PT" sz="1600" b="1" dirty="0">
              <a:solidFill>
                <a:schemeClr val="tx2"/>
              </a:solidFill>
              <a:latin typeface="Calibri" pitchFamily="34" charset="0"/>
              <a:ea typeface="ＭＳ Ｐゴシック" pitchFamily="34" charset="-128"/>
            </a:endParaRPr>
          </a:p>
        </p:txBody>
      </p:sp>
      <p:pic>
        <p:nvPicPr>
          <p:cNvPr id="18437" name="Picture 4"/>
          <p:cNvPicPr>
            <a:picLocks noChangeAspect="1" noChangeArrowheads="1"/>
          </p:cNvPicPr>
          <p:nvPr/>
        </p:nvPicPr>
        <p:blipFill>
          <a:blip r:embed="rId5" cstate="print"/>
          <a:srcRect/>
          <a:stretch>
            <a:fillRect/>
          </a:stretch>
        </p:blipFill>
        <p:spPr bwMode="auto">
          <a:xfrm>
            <a:off x="5810621" y="4000504"/>
            <a:ext cx="3895354" cy="2592384"/>
          </a:xfrm>
          <a:prstGeom prst="rect">
            <a:avLst/>
          </a:prstGeom>
          <a:noFill/>
          <a:ln w="9525">
            <a:noFill/>
            <a:miter lim="800000"/>
            <a:headEnd/>
            <a:tailEnd/>
          </a:ln>
        </p:spPr>
      </p:pic>
      <p:pic>
        <p:nvPicPr>
          <p:cNvPr id="18438" name="Picture 2"/>
          <p:cNvPicPr>
            <a:picLocks noChangeAspect="1" noChangeArrowheads="1"/>
          </p:cNvPicPr>
          <p:nvPr/>
        </p:nvPicPr>
        <p:blipFill>
          <a:blip r:embed="rId6" cstate="print"/>
          <a:srcRect/>
          <a:stretch>
            <a:fillRect/>
          </a:stretch>
        </p:blipFill>
        <p:spPr bwMode="auto">
          <a:xfrm>
            <a:off x="5922963" y="1016000"/>
            <a:ext cx="3311525" cy="2179638"/>
          </a:xfrm>
          <a:prstGeom prst="rect">
            <a:avLst/>
          </a:prstGeom>
          <a:noFill/>
          <a:ln w="9525">
            <a:noFill/>
            <a:miter lim="800000"/>
            <a:headEnd/>
            <a:tailEnd/>
          </a:ln>
        </p:spPr>
      </p:pic>
      <p:pic>
        <p:nvPicPr>
          <p:cNvPr id="18439" name="Picture 3"/>
          <p:cNvPicPr>
            <a:picLocks noChangeAspect="1" noChangeArrowheads="1"/>
          </p:cNvPicPr>
          <p:nvPr/>
        </p:nvPicPr>
        <p:blipFill>
          <a:blip r:embed="rId7" cstate="print"/>
          <a:srcRect/>
          <a:stretch>
            <a:fillRect/>
          </a:stretch>
        </p:blipFill>
        <p:spPr bwMode="auto">
          <a:xfrm>
            <a:off x="7123113" y="3154363"/>
            <a:ext cx="792162" cy="663575"/>
          </a:xfrm>
          <a:prstGeom prst="rect">
            <a:avLst/>
          </a:prstGeom>
          <a:noFill/>
          <a:ln w="9525">
            <a:noFill/>
            <a:miter lim="800000"/>
            <a:headEnd/>
            <a:tailEnd/>
          </a:ln>
        </p:spPr>
      </p:pic>
      <p:sp>
        <p:nvSpPr>
          <p:cNvPr id="8" name="AutoShape 22"/>
          <p:cNvSpPr>
            <a:spLocks noChangeArrowheads="1"/>
          </p:cNvSpPr>
          <p:nvPr/>
        </p:nvSpPr>
        <p:spPr bwMode="auto">
          <a:xfrm>
            <a:off x="595281" y="5143512"/>
            <a:ext cx="4524372" cy="984269"/>
          </a:xfrm>
          <a:prstGeom prst="rect">
            <a:avLst/>
          </a:prstGeom>
          <a:solidFill>
            <a:schemeClr val="bg1"/>
          </a:solidFill>
          <a:ln w="9525" algn="ctr">
            <a:solidFill>
              <a:schemeClr val="bg1">
                <a:lumMod val="75000"/>
              </a:schemeClr>
            </a:solidFill>
            <a:round/>
            <a:headEnd/>
            <a:tailEnd/>
          </a:ln>
          <a:effectLst>
            <a:outerShdw blurRad="50800" dist="38100" dir="2700000" algn="tl" rotWithShape="0">
              <a:prstClr val="black">
                <a:alpha val="40000"/>
              </a:prstClr>
            </a:outerShdw>
          </a:effectLst>
        </p:spPr>
        <p:txBody>
          <a:bodyPr lIns="72000" tIns="0" rIns="72000" bIns="0" anchor="ctr" anchorCtr="1"/>
          <a:lstStyle/>
          <a:p>
            <a:pPr marL="174625" indent="-174625" algn="ctr">
              <a:spcBef>
                <a:spcPts val="1200"/>
              </a:spcBef>
              <a:defRPr/>
            </a:pPr>
            <a:r>
              <a:rPr lang="pt-PT" sz="2400" b="1" dirty="0">
                <a:solidFill>
                  <a:schemeClr val="tx2"/>
                </a:solidFill>
                <a:latin typeface="Calibri" pitchFamily="34" charset="0"/>
                <a:ea typeface="ＭＳ Ｐゴシック" pitchFamily="34" charset="-128"/>
              </a:rPr>
              <a:t>Embrião de um </a:t>
            </a:r>
            <a:r>
              <a:rPr lang="pt-PT" sz="2400" b="1" i="1" dirty="0" err="1">
                <a:solidFill>
                  <a:schemeClr val="tx2"/>
                </a:solidFill>
                <a:latin typeface="Calibri" pitchFamily="34" charset="0"/>
                <a:ea typeface="ＭＳ Ｐゴシック" pitchFamily="34" charset="-128"/>
              </a:rPr>
              <a:t>cluster</a:t>
            </a:r>
            <a:r>
              <a:rPr lang="pt-PT" sz="2400" b="1" dirty="0">
                <a:solidFill>
                  <a:schemeClr val="tx2"/>
                </a:solidFill>
                <a:latin typeface="Calibri" pitchFamily="34" charset="0"/>
                <a:ea typeface="ＭＳ Ｐゴシック" pitchFamily="34" charset="-128"/>
              </a:rPr>
              <a:t> de </a:t>
            </a:r>
            <a:r>
              <a:rPr lang="pt-PT" sz="2400" b="1" dirty="0" smtClean="0">
                <a:solidFill>
                  <a:schemeClr val="tx2"/>
                </a:solidFill>
                <a:latin typeface="Calibri" pitchFamily="34" charset="0"/>
                <a:ea typeface="ＭＳ Ｐゴシック" pitchFamily="34" charset="-128"/>
              </a:rPr>
              <a:t>energia offshore </a:t>
            </a:r>
            <a:r>
              <a:rPr lang="pt-PT" sz="2400" b="1" dirty="0">
                <a:solidFill>
                  <a:schemeClr val="tx2"/>
                </a:solidFill>
                <a:latin typeface="Calibri" pitchFamily="34" charset="0"/>
                <a:ea typeface="ＭＳ Ｐゴシック" pitchFamily="34" charset="-128"/>
              </a:rPr>
              <a:t>em Portugal</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38092" y="357166"/>
            <a:ext cx="9359900" cy="615553"/>
          </a:xfrm>
        </p:spPr>
        <p:txBody>
          <a:bodyPr/>
          <a:lstStyle/>
          <a:p>
            <a:pPr eaLnBrk="1" hangingPunct="1"/>
            <a:r>
              <a:rPr lang="pt-PT" sz="2000" dirty="0" smtClean="0">
                <a:ea typeface="MS PGothic" pitchFamily="34" charset="-128"/>
              </a:rPr>
              <a:t>A tecnologia </a:t>
            </a:r>
            <a:r>
              <a:rPr lang="pt-PT" sz="2000" dirty="0" err="1" smtClean="0">
                <a:ea typeface="MS PGothic" pitchFamily="34" charset="-128"/>
              </a:rPr>
              <a:t>WindFloat</a:t>
            </a:r>
            <a:r>
              <a:rPr lang="pt-PT" sz="2000" dirty="0" smtClean="0">
                <a:ea typeface="MS PGothic" pitchFamily="34" charset="-128"/>
              </a:rPr>
              <a:t> apresenta vantagens competitivas significativas e transforma as águas profundas num mercado energético endereçável</a:t>
            </a:r>
            <a:endParaRPr lang="en-US" sz="2000" dirty="0" smtClean="0">
              <a:ea typeface="MS PGothic" pitchFamily="34" charset="-128"/>
            </a:endParaRPr>
          </a:p>
        </p:txBody>
      </p:sp>
      <p:sp>
        <p:nvSpPr>
          <p:cNvPr id="53251" name="Content Placeholder 14"/>
          <p:cNvSpPr>
            <a:spLocks noGrp="1"/>
          </p:cNvSpPr>
          <p:nvPr>
            <p:ph idx="1"/>
          </p:nvPr>
        </p:nvSpPr>
        <p:spPr>
          <a:xfrm>
            <a:off x="166654" y="1000108"/>
            <a:ext cx="5310188" cy="5498941"/>
          </a:xfrm>
        </p:spPr>
        <p:txBody>
          <a:bodyPr/>
          <a:lstStyle/>
          <a:p>
            <a:pPr eaLnBrk="1" hangingPunct="1">
              <a:spcBef>
                <a:spcPts val="400"/>
              </a:spcBef>
              <a:buFontTx/>
              <a:buNone/>
            </a:pPr>
            <a:r>
              <a:rPr lang="pt-PT" b="1" dirty="0" smtClean="0">
                <a:ea typeface="MS PGothic" pitchFamily="34" charset="-128"/>
              </a:rPr>
              <a:t>Adaptável a qualquer turbina </a:t>
            </a:r>
            <a:r>
              <a:rPr lang="pt-PT" b="1" dirty="0" err="1" smtClean="0">
                <a:ea typeface="MS PGothic" pitchFamily="34" charset="-128"/>
              </a:rPr>
              <a:t>Multi</a:t>
            </a:r>
            <a:r>
              <a:rPr lang="pt-PT" b="1" dirty="0" smtClean="0">
                <a:ea typeface="MS PGothic" pitchFamily="34" charset="-128"/>
              </a:rPr>
              <a:t> MW</a:t>
            </a:r>
          </a:p>
          <a:p>
            <a:pPr lvl="1" eaLnBrk="1" hangingPunct="1">
              <a:spcBef>
                <a:spcPts val="400"/>
              </a:spcBef>
            </a:pPr>
            <a:r>
              <a:rPr lang="pt-PT" sz="1400" dirty="0" smtClean="0">
                <a:ea typeface="MS PGothic" pitchFamily="34" charset="-128"/>
              </a:rPr>
              <a:t>Convencional (3-pás, </a:t>
            </a:r>
            <a:r>
              <a:rPr lang="pt-PT" sz="1400" i="1" dirty="0" err="1" smtClean="0">
                <a:ea typeface="MS PGothic" pitchFamily="34" charset="-128"/>
              </a:rPr>
              <a:t>upwind</a:t>
            </a:r>
            <a:r>
              <a:rPr lang="pt-PT" sz="1400" dirty="0" smtClean="0">
                <a:ea typeface="MS PGothic" pitchFamily="34" charset="-128"/>
              </a:rPr>
              <a:t>)</a:t>
            </a:r>
          </a:p>
          <a:p>
            <a:pPr lvl="1" eaLnBrk="1" hangingPunct="1">
              <a:spcBef>
                <a:spcPts val="400"/>
              </a:spcBef>
            </a:pPr>
            <a:r>
              <a:rPr lang="pt-PT" sz="1400" dirty="0" smtClean="0">
                <a:ea typeface="MS PGothic" pitchFamily="34" charset="-128"/>
              </a:rPr>
              <a:t>Adaptação simples</a:t>
            </a:r>
          </a:p>
          <a:p>
            <a:pPr lvl="2" eaLnBrk="1" hangingPunct="1">
              <a:spcBef>
                <a:spcPts val="400"/>
              </a:spcBef>
            </a:pPr>
            <a:r>
              <a:rPr lang="pt-PT" sz="1400" dirty="0" smtClean="0">
                <a:ea typeface="MS PGothic" pitchFamily="34" charset="-128"/>
              </a:rPr>
              <a:t>Sistema de Controlo – software</a:t>
            </a:r>
          </a:p>
          <a:p>
            <a:pPr lvl="2" eaLnBrk="1" hangingPunct="1">
              <a:spcBef>
                <a:spcPts val="400"/>
              </a:spcBef>
            </a:pPr>
            <a:r>
              <a:rPr lang="pt-PT" sz="1400" dirty="0" smtClean="0">
                <a:ea typeface="MS PGothic" pitchFamily="34" charset="-128"/>
              </a:rPr>
              <a:t>Torre – Interface Estrutural</a:t>
            </a:r>
          </a:p>
          <a:p>
            <a:pPr eaLnBrk="1" hangingPunct="1">
              <a:spcBef>
                <a:spcPts val="600"/>
              </a:spcBef>
              <a:buFontTx/>
              <a:buNone/>
            </a:pPr>
            <a:endParaRPr lang="pt-PT" sz="1200" dirty="0" smtClean="0">
              <a:ea typeface="MS PGothic" pitchFamily="34" charset="-128"/>
            </a:endParaRPr>
          </a:p>
          <a:p>
            <a:pPr eaLnBrk="1" hangingPunct="1">
              <a:spcBef>
                <a:spcPts val="600"/>
              </a:spcBef>
              <a:buFontTx/>
              <a:buNone/>
            </a:pPr>
            <a:r>
              <a:rPr lang="pt-PT" b="1" dirty="0" smtClean="0">
                <a:ea typeface="MS PGothic" pitchFamily="34" charset="-128"/>
              </a:rPr>
              <a:t>Estabilidade Intrínseca</a:t>
            </a:r>
          </a:p>
          <a:p>
            <a:pPr lvl="1" eaLnBrk="1" hangingPunct="1">
              <a:spcBef>
                <a:spcPts val="400"/>
              </a:spcBef>
            </a:pPr>
            <a:r>
              <a:rPr lang="pt-PT" sz="1400" dirty="0" smtClean="0">
                <a:ea typeface="MS PGothic" pitchFamily="34" charset="-128"/>
              </a:rPr>
              <a:t>Estabilidade Estática – Lastro de Água</a:t>
            </a:r>
          </a:p>
          <a:p>
            <a:pPr lvl="2" eaLnBrk="1" hangingPunct="1">
              <a:spcBef>
                <a:spcPts val="400"/>
              </a:spcBef>
            </a:pPr>
            <a:r>
              <a:rPr lang="pt-PT" sz="1400" dirty="0" smtClean="0">
                <a:ea typeface="MS PGothic" pitchFamily="34" charset="-128"/>
              </a:rPr>
              <a:t>≈ ½ da massa total</a:t>
            </a:r>
          </a:p>
          <a:p>
            <a:pPr lvl="1" eaLnBrk="1" hangingPunct="1">
              <a:spcBef>
                <a:spcPts val="400"/>
              </a:spcBef>
            </a:pPr>
            <a:r>
              <a:rPr lang="pt-PT" sz="1400" dirty="0" smtClean="0">
                <a:ea typeface="MS PGothic" pitchFamily="34" charset="-128"/>
              </a:rPr>
              <a:t>Estabilidade Dinâmica – Placas de estabilização</a:t>
            </a:r>
          </a:p>
          <a:p>
            <a:pPr lvl="2" eaLnBrk="1" hangingPunct="1">
              <a:spcBef>
                <a:spcPts val="400"/>
              </a:spcBef>
            </a:pPr>
            <a:r>
              <a:rPr lang="pt-PT" sz="1400" dirty="0" smtClean="0">
                <a:ea typeface="MS PGothic" pitchFamily="34" charset="-128"/>
              </a:rPr>
              <a:t>Desacoplar resposta natural da plataforma da excitação pelas ondas (inércia induzida pela água “cativa” pelas placas)</a:t>
            </a:r>
          </a:p>
          <a:p>
            <a:pPr lvl="2" eaLnBrk="1" hangingPunct="1">
              <a:spcBef>
                <a:spcPts val="400"/>
              </a:spcBef>
            </a:pPr>
            <a:r>
              <a:rPr lang="pt-PT" sz="1400" dirty="0" smtClean="0">
                <a:ea typeface="MS PGothic" pitchFamily="34" charset="-128"/>
              </a:rPr>
              <a:t>Amortecimento viscoso reduz movimento da plataforma</a:t>
            </a:r>
          </a:p>
          <a:p>
            <a:pPr lvl="1" eaLnBrk="1" hangingPunct="1">
              <a:spcBef>
                <a:spcPts val="400"/>
              </a:spcBef>
            </a:pPr>
            <a:r>
              <a:rPr lang="pt-PT" sz="1400" dirty="0" smtClean="0">
                <a:ea typeface="MS PGothic" pitchFamily="34" charset="-128"/>
              </a:rPr>
              <a:t>Eficiência – Sistema fechado de lastro ativo</a:t>
            </a:r>
          </a:p>
          <a:p>
            <a:pPr eaLnBrk="1" hangingPunct="1">
              <a:buFontTx/>
              <a:buNone/>
            </a:pPr>
            <a:endParaRPr lang="pt-PT" sz="1200" dirty="0" smtClean="0">
              <a:ea typeface="MS PGothic" pitchFamily="34" charset="-128"/>
            </a:endParaRPr>
          </a:p>
          <a:p>
            <a:pPr eaLnBrk="1" hangingPunct="1">
              <a:buFontTx/>
              <a:buNone/>
            </a:pPr>
            <a:r>
              <a:rPr lang="pt-PT" b="1" dirty="0" smtClean="0">
                <a:ea typeface="MS PGothic" pitchFamily="34" charset="-128"/>
              </a:rPr>
              <a:t>Flexibilidade de Aplicação (Prof. &gt;40m)</a:t>
            </a:r>
          </a:p>
          <a:p>
            <a:pPr eaLnBrk="1" hangingPunct="1">
              <a:buFontTx/>
              <a:buNone/>
            </a:pPr>
            <a:endParaRPr lang="pt-PT" sz="1200" b="1" dirty="0" smtClean="0">
              <a:ea typeface="MS PGothic" pitchFamily="34" charset="-128"/>
            </a:endParaRPr>
          </a:p>
          <a:p>
            <a:pPr eaLnBrk="1" hangingPunct="1">
              <a:buFontTx/>
              <a:buNone/>
            </a:pPr>
            <a:r>
              <a:rPr lang="pt-PT" b="1" dirty="0" smtClean="0">
                <a:ea typeface="MS PGothic" pitchFamily="34" charset="-128"/>
              </a:rPr>
              <a:t>Montagem e Instalação</a:t>
            </a:r>
          </a:p>
          <a:p>
            <a:pPr lvl="1" eaLnBrk="1" hangingPunct="1"/>
            <a:r>
              <a:rPr lang="pt-PT" sz="1400" dirty="0" smtClean="0">
                <a:ea typeface="MS PGothic" pitchFamily="34" charset="-128"/>
              </a:rPr>
              <a:t>Montagem em terra</a:t>
            </a:r>
          </a:p>
          <a:p>
            <a:pPr lvl="1" eaLnBrk="1" hangingPunct="1"/>
            <a:r>
              <a:rPr lang="pt-PT" sz="1400" dirty="0" smtClean="0">
                <a:ea typeface="MS PGothic" pitchFamily="34" charset="-128"/>
              </a:rPr>
              <a:t>Sem necessidade de navios complexos , caros e escassos. Rebocadores simples.</a:t>
            </a:r>
          </a:p>
          <a:p>
            <a:pPr lvl="1" eaLnBrk="1" hangingPunct="1"/>
            <a:r>
              <a:rPr lang="pt-PT" sz="1400" dirty="0" smtClean="0">
                <a:ea typeface="MS PGothic" pitchFamily="34" charset="-128"/>
              </a:rPr>
              <a:t>Amarrações </a:t>
            </a:r>
            <a:r>
              <a:rPr lang="pt-PT" sz="1400" i="1" dirty="0" smtClean="0">
                <a:ea typeface="MS PGothic" pitchFamily="34" charset="-128"/>
              </a:rPr>
              <a:t>standard</a:t>
            </a:r>
          </a:p>
        </p:txBody>
      </p:sp>
      <p:pic>
        <p:nvPicPr>
          <p:cNvPr id="53252" name="Picture 10" descr="WindFloat_diagram_v3_NoInset.jpg"/>
          <p:cNvPicPr>
            <a:picLocks noChangeAspect="1"/>
          </p:cNvPicPr>
          <p:nvPr/>
        </p:nvPicPr>
        <p:blipFill>
          <a:blip r:embed="rId3" cstate="print"/>
          <a:srcRect/>
          <a:stretch>
            <a:fillRect/>
          </a:stretch>
        </p:blipFill>
        <p:spPr bwMode="auto">
          <a:xfrm>
            <a:off x="5453063" y="982663"/>
            <a:ext cx="4452937" cy="5938837"/>
          </a:xfrm>
          <a:prstGeom prst="rect">
            <a:avLst/>
          </a:prstGeom>
          <a:noFill/>
          <a:ln w="9525">
            <a:noFill/>
            <a:miter lim="800000"/>
            <a:headEnd/>
            <a:tailEnd/>
          </a:ln>
        </p:spPr>
      </p:pic>
      <p:grpSp>
        <p:nvGrpSpPr>
          <p:cNvPr id="53253" name="Group 20"/>
          <p:cNvGrpSpPr>
            <a:grpSpLocks/>
          </p:cNvGrpSpPr>
          <p:nvPr/>
        </p:nvGrpSpPr>
        <p:grpSpPr bwMode="auto">
          <a:xfrm>
            <a:off x="6381750" y="2571750"/>
            <a:ext cx="2716213" cy="3857625"/>
            <a:chOff x="5637149" y="2384606"/>
            <a:chExt cx="2778726" cy="4059396"/>
          </a:xfrm>
        </p:grpSpPr>
        <p:grpSp>
          <p:nvGrpSpPr>
            <p:cNvPr id="53255" name="Group 19"/>
            <p:cNvGrpSpPr>
              <a:grpSpLocks/>
            </p:cNvGrpSpPr>
            <p:nvPr/>
          </p:nvGrpSpPr>
          <p:grpSpPr bwMode="auto">
            <a:xfrm>
              <a:off x="5856360" y="2384606"/>
              <a:ext cx="2559515" cy="4050187"/>
              <a:chOff x="5856360" y="2159598"/>
              <a:chExt cx="2559515" cy="4050187"/>
            </a:xfrm>
          </p:grpSpPr>
          <p:cxnSp>
            <p:nvCxnSpPr>
              <p:cNvPr id="53257" name="Straight Arrow Connector 6"/>
              <p:cNvCxnSpPr>
                <a:cxnSpLocks noChangeShapeType="1"/>
              </p:cNvCxnSpPr>
              <p:nvPr/>
            </p:nvCxnSpPr>
            <p:spPr bwMode="auto">
              <a:xfrm rot="5400000" flipH="1" flipV="1">
                <a:off x="6535334" y="3453535"/>
                <a:ext cx="2591047" cy="3173"/>
              </a:xfrm>
              <a:prstGeom prst="straightConnector1">
                <a:avLst/>
              </a:prstGeom>
              <a:noFill/>
              <a:ln w="19050">
                <a:solidFill>
                  <a:srgbClr val="FF0000"/>
                </a:solidFill>
                <a:round/>
                <a:headEnd type="arrow" w="med" len="med"/>
                <a:tailEnd type="arrow" w="med" len="med"/>
              </a:ln>
            </p:spPr>
          </p:cxnSp>
          <p:sp>
            <p:nvSpPr>
              <p:cNvPr id="53258" name="TextBox 8"/>
              <p:cNvSpPr txBox="1">
                <a:spLocks noChangeArrowheads="1"/>
              </p:cNvSpPr>
              <p:nvPr/>
            </p:nvSpPr>
            <p:spPr bwMode="auto">
              <a:xfrm>
                <a:off x="7902344" y="3437556"/>
                <a:ext cx="513531" cy="291487"/>
              </a:xfrm>
              <a:prstGeom prst="rect">
                <a:avLst/>
              </a:prstGeom>
              <a:noFill/>
              <a:ln w="9525">
                <a:noFill/>
                <a:miter lim="800000"/>
                <a:headEnd/>
                <a:tailEnd/>
              </a:ln>
            </p:spPr>
            <p:txBody>
              <a:bodyPr wrap="none">
                <a:spAutoFit/>
              </a:bodyPr>
              <a:lstStyle/>
              <a:p>
                <a:r>
                  <a:rPr lang="en-US" sz="1200" b="1">
                    <a:solidFill>
                      <a:srgbClr val="FF0000"/>
                    </a:solidFill>
                    <a:latin typeface="Calibri" pitchFamily="34" charset="0"/>
                  </a:rPr>
                  <a:t>67 m</a:t>
                </a:r>
              </a:p>
            </p:txBody>
          </p:sp>
          <p:sp>
            <p:nvSpPr>
              <p:cNvPr id="53259" name="TextBox 10"/>
              <p:cNvSpPr txBox="1">
                <a:spLocks noChangeArrowheads="1"/>
              </p:cNvSpPr>
              <p:nvPr/>
            </p:nvSpPr>
            <p:spPr bwMode="auto">
              <a:xfrm>
                <a:off x="5856360" y="5918298"/>
                <a:ext cx="513531" cy="291487"/>
              </a:xfrm>
              <a:prstGeom prst="rect">
                <a:avLst/>
              </a:prstGeom>
              <a:noFill/>
              <a:ln w="9525">
                <a:noFill/>
                <a:miter lim="800000"/>
                <a:headEnd/>
                <a:tailEnd/>
              </a:ln>
            </p:spPr>
            <p:txBody>
              <a:bodyPr wrap="none">
                <a:spAutoFit/>
              </a:bodyPr>
              <a:lstStyle/>
              <a:p>
                <a:r>
                  <a:rPr lang="en-US" sz="1200" b="1">
                    <a:solidFill>
                      <a:srgbClr val="FF0000"/>
                    </a:solidFill>
                    <a:latin typeface="Calibri" pitchFamily="34" charset="0"/>
                  </a:rPr>
                  <a:t>53 m</a:t>
                </a:r>
              </a:p>
            </p:txBody>
          </p:sp>
          <p:cxnSp>
            <p:nvCxnSpPr>
              <p:cNvPr id="53260" name="Straight Arrow Connector 11"/>
              <p:cNvCxnSpPr>
                <a:cxnSpLocks noChangeShapeType="1"/>
              </p:cNvCxnSpPr>
              <p:nvPr/>
            </p:nvCxnSpPr>
            <p:spPr bwMode="auto">
              <a:xfrm rot="5400000" flipH="1" flipV="1">
                <a:off x="7534650" y="4855582"/>
                <a:ext cx="881527" cy="1"/>
              </a:xfrm>
              <a:prstGeom prst="straightConnector1">
                <a:avLst/>
              </a:prstGeom>
              <a:noFill/>
              <a:ln w="19050">
                <a:solidFill>
                  <a:srgbClr val="FF0000"/>
                </a:solidFill>
                <a:round/>
                <a:headEnd type="arrow" w="med" len="med"/>
                <a:tailEnd type="arrow" w="med" len="med"/>
              </a:ln>
            </p:spPr>
          </p:cxnSp>
          <p:cxnSp>
            <p:nvCxnSpPr>
              <p:cNvPr id="53261" name="Straight Arrow Connector 15"/>
              <p:cNvCxnSpPr>
                <a:cxnSpLocks noChangeShapeType="1"/>
              </p:cNvCxnSpPr>
              <p:nvPr/>
            </p:nvCxnSpPr>
            <p:spPr bwMode="auto">
              <a:xfrm rot="10800000" flipV="1">
                <a:off x="5929431" y="4339644"/>
                <a:ext cx="1790489" cy="93081"/>
              </a:xfrm>
              <a:prstGeom prst="straightConnector1">
                <a:avLst/>
              </a:prstGeom>
              <a:noFill/>
              <a:ln w="19050">
                <a:solidFill>
                  <a:srgbClr val="FF0000"/>
                </a:solidFill>
                <a:round/>
                <a:headEnd type="arrow" w="med" len="med"/>
                <a:tailEnd type="arrow" w="med" len="med"/>
              </a:ln>
            </p:spPr>
          </p:cxnSp>
          <p:sp>
            <p:nvSpPr>
              <p:cNvPr id="53262" name="TextBox 16"/>
              <p:cNvSpPr txBox="1">
                <a:spLocks noChangeArrowheads="1"/>
              </p:cNvSpPr>
              <p:nvPr/>
            </p:nvSpPr>
            <p:spPr bwMode="auto">
              <a:xfrm>
                <a:off x="6215990" y="4049407"/>
                <a:ext cx="513531" cy="291487"/>
              </a:xfrm>
              <a:prstGeom prst="rect">
                <a:avLst/>
              </a:prstGeom>
              <a:noFill/>
              <a:ln w="9525">
                <a:noFill/>
                <a:miter lim="800000"/>
                <a:headEnd/>
                <a:tailEnd/>
              </a:ln>
            </p:spPr>
            <p:txBody>
              <a:bodyPr wrap="none">
                <a:spAutoFit/>
              </a:bodyPr>
              <a:lstStyle/>
              <a:p>
                <a:r>
                  <a:rPr lang="en-US" sz="1200" b="1">
                    <a:solidFill>
                      <a:srgbClr val="FF0000"/>
                    </a:solidFill>
                    <a:latin typeface="Calibri" pitchFamily="34" charset="0"/>
                  </a:rPr>
                  <a:t>38 m</a:t>
                </a:r>
              </a:p>
            </p:txBody>
          </p:sp>
        </p:grpSp>
        <p:cxnSp>
          <p:nvCxnSpPr>
            <p:cNvPr id="53256" name="Straight Arrow Connector 23"/>
            <p:cNvCxnSpPr>
              <a:cxnSpLocks noChangeShapeType="1"/>
            </p:cNvCxnSpPr>
            <p:nvPr/>
          </p:nvCxnSpPr>
          <p:spPr bwMode="auto">
            <a:xfrm rot="10800000">
              <a:off x="5637149" y="5767436"/>
              <a:ext cx="1534486" cy="676566"/>
            </a:xfrm>
            <a:prstGeom prst="straightConnector1">
              <a:avLst/>
            </a:prstGeom>
            <a:noFill/>
            <a:ln w="19050">
              <a:solidFill>
                <a:srgbClr val="FF0000"/>
              </a:solidFill>
              <a:round/>
              <a:headEnd type="arrow" w="med" len="med"/>
              <a:tailEnd type="arrow" w="med" len="med"/>
            </a:ln>
          </p:spPr>
        </p:cxnSp>
      </p:grpSp>
      <p:sp>
        <p:nvSpPr>
          <p:cNvPr id="53254" name="TextBox 16"/>
          <p:cNvSpPr txBox="1">
            <a:spLocks noChangeArrowheads="1"/>
          </p:cNvSpPr>
          <p:nvPr/>
        </p:nvSpPr>
        <p:spPr bwMode="auto">
          <a:xfrm>
            <a:off x="8631238" y="4937125"/>
            <a:ext cx="501650" cy="276225"/>
          </a:xfrm>
          <a:prstGeom prst="rect">
            <a:avLst/>
          </a:prstGeom>
          <a:noFill/>
          <a:ln w="9525">
            <a:noFill/>
            <a:miter lim="800000"/>
            <a:headEnd/>
            <a:tailEnd/>
          </a:ln>
        </p:spPr>
        <p:txBody>
          <a:bodyPr wrap="none">
            <a:spAutoFit/>
          </a:bodyPr>
          <a:lstStyle/>
          <a:p>
            <a:r>
              <a:rPr lang="en-US" sz="1200" b="1">
                <a:solidFill>
                  <a:srgbClr val="FF0000"/>
                </a:solidFill>
                <a:latin typeface="Calibri" pitchFamily="34" charset="0"/>
              </a:rPr>
              <a:t>22 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5"/>
          </p:nvPr>
        </p:nvSpPr>
        <p:spPr bwMode="auto">
          <a:noFill/>
          <a:ln>
            <a:miter lim="800000"/>
            <a:headEnd/>
            <a:tailEnd/>
          </a:ln>
        </p:spPr>
        <p:txBody>
          <a:bodyPr numCol="1" anchorCtr="0" compatLnSpc="1">
            <a:prstTxWarp prst="textNoShape">
              <a:avLst/>
            </a:prstTxWarp>
          </a:bodyPr>
          <a:lstStyle/>
          <a:p>
            <a:pPr fontAlgn="base">
              <a:spcBef>
                <a:spcPct val="0"/>
              </a:spcBef>
              <a:spcAft>
                <a:spcPct val="0"/>
              </a:spcAft>
            </a:pPr>
            <a:fld id="{103FFB79-771C-46EE-9A08-B6CAB39B0C86}" type="slidenum">
              <a:rPr lang="pt-PT"/>
              <a:pPr fontAlgn="base">
                <a:spcBef>
                  <a:spcPct val="0"/>
                </a:spcBef>
                <a:spcAft>
                  <a:spcPct val="0"/>
                </a:spcAft>
              </a:pPr>
              <a:t>15</a:t>
            </a:fld>
            <a:endParaRPr lang="pt-PT"/>
          </a:p>
        </p:txBody>
      </p:sp>
      <p:sp>
        <p:nvSpPr>
          <p:cNvPr id="4100" name="Text Placeholder 5"/>
          <p:cNvSpPr>
            <a:spLocks noGrp="1"/>
          </p:cNvSpPr>
          <p:nvPr>
            <p:ph type="body" sz="quarter" idx="14"/>
          </p:nvPr>
        </p:nvSpPr>
        <p:spPr>
          <a:xfrm>
            <a:off x="238125" y="116632"/>
            <a:ext cx="9215438" cy="500063"/>
          </a:xfrm>
        </p:spPr>
        <p:txBody>
          <a:bodyPr>
            <a:noAutofit/>
          </a:bodyPr>
          <a:lstStyle/>
          <a:p>
            <a:pPr marL="0" indent="0"/>
            <a:r>
              <a:rPr lang="pt-PT" dirty="0" smtClean="0"/>
              <a:t>A concretização do projeto em Portugal </a:t>
            </a:r>
            <a:r>
              <a:rPr lang="pt-PT" dirty="0" smtClean="0"/>
              <a:t>demonstrou </a:t>
            </a:r>
            <a:r>
              <a:rPr lang="pt-PT" dirty="0" smtClean="0"/>
              <a:t>a capacidade de adaptação do País às mudanças tecnológicas</a:t>
            </a:r>
          </a:p>
        </p:txBody>
      </p:sp>
      <p:pic>
        <p:nvPicPr>
          <p:cNvPr id="5" name="Picture 4" descr="photo.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4488" y="3246111"/>
            <a:ext cx="2088232" cy="2795815"/>
          </a:xfrm>
          <a:prstGeom prst="rect">
            <a:avLst/>
          </a:prstGeom>
        </p:spPr>
      </p:pic>
      <p:pic>
        <p:nvPicPr>
          <p:cNvPr id="6" name="Picture 5" descr="IMG_9803.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32720" y="3131811"/>
            <a:ext cx="1944216" cy="2906197"/>
          </a:xfrm>
          <a:prstGeom prst="rect">
            <a:avLst/>
          </a:prstGeom>
        </p:spPr>
      </p:pic>
      <p:sp>
        <p:nvSpPr>
          <p:cNvPr id="7" name="Pentagon 6"/>
          <p:cNvSpPr/>
          <p:nvPr/>
        </p:nvSpPr>
        <p:spPr>
          <a:xfrm>
            <a:off x="4448944" y="1289398"/>
            <a:ext cx="936104" cy="4752528"/>
          </a:xfrm>
          <a:prstGeom prst="homePlate">
            <a:avLst/>
          </a:prstGeom>
          <a:gradFill>
            <a:gsLst>
              <a:gs pos="100000">
                <a:srgbClr val="C00000"/>
              </a:gs>
              <a:gs pos="50000">
                <a:schemeClr val="accent1">
                  <a:tint val="44500"/>
                  <a:satMod val="160000"/>
                </a:schemeClr>
              </a:gs>
              <a:gs pos="100000">
                <a:schemeClr val="accent1">
                  <a:tint val="23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Picture 7" descr="vlcsnap-2011-04-05-12h21m58s122.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18720" y="1268760"/>
            <a:ext cx="4114800" cy="2314575"/>
          </a:xfrm>
          <a:prstGeom prst="rect">
            <a:avLst/>
          </a:prstGeom>
          <a:effectLst>
            <a:outerShdw blurRad="50800" dist="38100" dir="2700000" algn="tl" rotWithShape="0">
              <a:prstClr val="black">
                <a:alpha val="80000"/>
              </a:prstClr>
            </a:outerShdw>
            <a:softEdge rad="25400"/>
          </a:effectLst>
        </p:spPr>
      </p:pic>
      <p:pic>
        <p:nvPicPr>
          <p:cNvPr id="9" name="Picture 8" descr="vlcsnap-2011-04-05-12h22m38s19.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07856" y="3727351"/>
            <a:ext cx="4114800" cy="2314575"/>
          </a:xfrm>
          <a:prstGeom prst="rect">
            <a:avLst/>
          </a:prstGeom>
          <a:effectLst>
            <a:outerShdw blurRad="50800" dist="38100" dir="2700000" algn="tl" rotWithShape="0">
              <a:prstClr val="black">
                <a:alpha val="80000"/>
              </a:prstClr>
            </a:outerShdw>
            <a:softEdge rad="25400"/>
          </a:effectLst>
        </p:spPr>
      </p:pic>
      <p:pic>
        <p:nvPicPr>
          <p:cNvPr id="10" name="Picture 9" descr="Lisnave">
            <a:hlinkClick r:id="rId6"/>
          </p:cNvPr>
          <p:cNvPicPr/>
          <p:nvPr/>
        </p:nvPicPr>
        <p:blipFill>
          <a:blip r:embed="rId7" cstate="print">
            <a:extLst>
              <a:ext uri="{28A0092B-C50C-407E-A947-70E740481C1C}">
                <a14:useLocalDpi xmlns:lc="http://schemas.openxmlformats.org/drawingml/2006/lockedCanvas" xmlns:pic="http://schemas.openxmlformats.org/drawingml/2006/picture"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44488" y="1289398"/>
            <a:ext cx="4032448" cy="201622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descr="20110930 (2).JPG"/>
          <p:cNvPicPr>
            <a:picLocks noChangeAspect="1"/>
          </p:cNvPicPr>
          <p:nvPr/>
        </p:nvPicPr>
        <p:blipFill>
          <a:blip r:embed="rId3" cstate="print"/>
          <a:srcRect/>
          <a:stretch>
            <a:fillRect/>
          </a:stretch>
        </p:blipFill>
        <p:spPr bwMode="auto">
          <a:xfrm>
            <a:off x="0" y="0"/>
            <a:ext cx="10305568" cy="6858000"/>
          </a:xfrm>
          <a:prstGeom prst="rect">
            <a:avLst/>
          </a:prstGeom>
          <a:noFill/>
          <a:ln w="9525">
            <a:noFill/>
            <a:miter lim="800000"/>
            <a:headEnd/>
            <a:tailEnd/>
          </a:ln>
        </p:spPr>
      </p:pic>
      <p:sp>
        <p:nvSpPr>
          <p:cNvPr id="4" name="Rectangle 3"/>
          <p:cNvSpPr/>
          <p:nvPr/>
        </p:nvSpPr>
        <p:spPr>
          <a:xfrm>
            <a:off x="5025008" y="188640"/>
            <a:ext cx="4711176" cy="830997"/>
          </a:xfrm>
          <a:prstGeom prst="rect">
            <a:avLst/>
          </a:prstGeom>
        </p:spPr>
        <p:txBody>
          <a:bodyPr wrap="square">
            <a:spAutoFit/>
          </a:bodyPr>
          <a:lstStyle/>
          <a:p>
            <a:pPr algn="r" fontAlgn="auto">
              <a:lnSpc>
                <a:spcPct val="150000"/>
              </a:lnSpc>
              <a:spcBef>
                <a:spcPts val="0"/>
              </a:spcBef>
              <a:spcAft>
                <a:spcPts val="0"/>
              </a:spcAft>
            </a:pPr>
            <a:r>
              <a:rPr lang="pt-PT" sz="1600" b="1" dirty="0" smtClean="0">
                <a:solidFill>
                  <a:srgbClr val="FFFFFF"/>
                </a:solidFill>
                <a:latin typeface="Century Gothic"/>
                <a:cs typeface="+mn-cs"/>
              </a:rPr>
              <a:t>O </a:t>
            </a:r>
            <a:r>
              <a:rPr lang="pt-PT" sz="1600" b="1" dirty="0" err="1" smtClean="0">
                <a:solidFill>
                  <a:srgbClr val="FFFFFF"/>
                </a:solidFill>
                <a:latin typeface="Century Gothic"/>
                <a:cs typeface="+mn-cs"/>
              </a:rPr>
              <a:t>WindFloat</a:t>
            </a:r>
            <a:r>
              <a:rPr lang="pt-PT" sz="1600" b="1" dirty="0" smtClean="0">
                <a:solidFill>
                  <a:srgbClr val="FFFFFF"/>
                </a:solidFill>
                <a:latin typeface="Century Gothic"/>
                <a:cs typeface="+mn-cs"/>
              </a:rPr>
              <a:t> a sair da doca da Lisnave em Setúbal</a:t>
            </a:r>
            <a:endParaRPr lang="pt-PT" sz="1600" b="1" dirty="0">
              <a:solidFill>
                <a:srgbClr val="FFFFFF"/>
              </a:solidFill>
              <a:latin typeface="Century Gothic"/>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180000" y="6588000"/>
            <a:ext cx="432000" cy="201600"/>
          </a:xfrm>
          <a:prstGeom prst="rect">
            <a:avLst/>
          </a:prstGeom>
        </p:spPr>
        <p:txBody>
          <a:bodyPr/>
          <a:lstStyle/>
          <a:p>
            <a:fld id="{DA009E6C-CE07-4CEF-8DE5-A35F70649AA4}" type="slidenum">
              <a:rPr lang="pt-PT" smtClean="0">
                <a:solidFill>
                  <a:srgbClr val="000000"/>
                </a:solidFill>
              </a:rPr>
              <a:pPr/>
              <a:t>17</a:t>
            </a:fld>
            <a:endParaRPr lang="pt-PT">
              <a:solidFill>
                <a:srgbClr val="000000"/>
              </a:solidFill>
            </a:endParaRPr>
          </a:p>
        </p:txBody>
      </p:sp>
      <p:sp>
        <p:nvSpPr>
          <p:cNvPr id="3" name="Text Placeholder 2"/>
          <p:cNvSpPr>
            <a:spLocks noGrp="1"/>
          </p:cNvSpPr>
          <p:nvPr>
            <p:ph type="body" sz="quarter" idx="13"/>
          </p:nvPr>
        </p:nvSpPr>
        <p:spPr/>
        <p:txBody>
          <a:bodyPr/>
          <a:lstStyle/>
          <a:p>
            <a:endParaRPr lang="pt-PT"/>
          </a:p>
        </p:txBody>
      </p:sp>
      <p:sp>
        <p:nvSpPr>
          <p:cNvPr id="4" name="Text Placeholder 3"/>
          <p:cNvSpPr>
            <a:spLocks noGrp="1"/>
          </p:cNvSpPr>
          <p:nvPr>
            <p:ph type="body" sz="quarter" idx="14"/>
          </p:nvPr>
        </p:nvSpPr>
        <p:spPr/>
        <p:txBody>
          <a:bodyPr/>
          <a:lstStyle/>
          <a:p>
            <a:endParaRPr lang="pt-PT"/>
          </a:p>
        </p:txBody>
      </p:sp>
      <p:sp>
        <p:nvSpPr>
          <p:cNvPr id="5" name="Title 4"/>
          <p:cNvSpPr>
            <a:spLocks noGrp="1"/>
          </p:cNvSpPr>
          <p:nvPr>
            <p:ph type="title"/>
          </p:nvPr>
        </p:nvSpPr>
        <p:spPr/>
        <p:txBody>
          <a:bodyPr/>
          <a:lstStyle/>
          <a:p>
            <a:endParaRPr lang="pt-PT"/>
          </a:p>
        </p:txBody>
      </p:sp>
      <p:pic>
        <p:nvPicPr>
          <p:cNvPr id="25602" name="Picture 2"/>
          <p:cNvPicPr>
            <a:picLocks noChangeAspect="1" noChangeArrowheads="1"/>
          </p:cNvPicPr>
          <p:nvPr/>
        </p:nvPicPr>
        <p:blipFill>
          <a:blip r:embed="rId2" cstate="email"/>
          <a:srcRect/>
          <a:stretch>
            <a:fillRect/>
          </a:stretch>
        </p:blipFill>
        <p:spPr bwMode="auto">
          <a:xfrm>
            <a:off x="0" y="0"/>
            <a:ext cx="9906000" cy="7429500"/>
          </a:xfrm>
          <a:prstGeom prst="rect">
            <a:avLst/>
          </a:prstGeom>
          <a:noFill/>
          <a:ln w="9525">
            <a:noFill/>
            <a:miter lim="800000"/>
            <a:headEnd/>
            <a:tailEnd/>
          </a:ln>
        </p:spPr>
      </p:pic>
      <p:sp>
        <p:nvSpPr>
          <p:cNvPr id="8" name="Rectangle 7"/>
          <p:cNvSpPr/>
          <p:nvPr/>
        </p:nvSpPr>
        <p:spPr>
          <a:xfrm>
            <a:off x="153003" y="116632"/>
            <a:ext cx="5880117" cy="1200329"/>
          </a:xfrm>
          <a:prstGeom prst="rect">
            <a:avLst/>
          </a:prstGeom>
        </p:spPr>
        <p:txBody>
          <a:bodyPr wrap="square">
            <a:spAutoFit/>
          </a:bodyPr>
          <a:lstStyle/>
          <a:p>
            <a:pPr fontAlgn="auto">
              <a:lnSpc>
                <a:spcPct val="150000"/>
              </a:lnSpc>
              <a:spcBef>
                <a:spcPts val="0"/>
              </a:spcBef>
              <a:spcAft>
                <a:spcPts val="0"/>
              </a:spcAft>
            </a:pPr>
            <a:r>
              <a:rPr lang="pt-PT" sz="1600" b="1" dirty="0" smtClean="0">
                <a:solidFill>
                  <a:srgbClr val="FFFFFF"/>
                </a:solidFill>
                <a:latin typeface="Century Gothic"/>
                <a:cs typeface="+mn-cs"/>
              </a:rPr>
              <a:t>Reboque entre Setúbal e </a:t>
            </a:r>
            <a:r>
              <a:rPr lang="pt-PT" sz="1600" b="1" dirty="0" err="1" smtClean="0">
                <a:solidFill>
                  <a:srgbClr val="FFFFFF"/>
                </a:solidFill>
                <a:latin typeface="Century Gothic"/>
                <a:cs typeface="+mn-cs"/>
              </a:rPr>
              <a:t>aAguçadoura</a:t>
            </a:r>
            <a:r>
              <a:rPr lang="pt-PT" sz="1600" b="1" dirty="0" smtClean="0">
                <a:solidFill>
                  <a:srgbClr val="FFFFFF"/>
                </a:solidFill>
                <a:latin typeface="Century Gothic"/>
                <a:cs typeface="+mn-cs"/>
              </a:rPr>
              <a:t> </a:t>
            </a:r>
            <a:r>
              <a:rPr lang="pt-PT" sz="1600" b="1" dirty="0">
                <a:solidFill>
                  <a:srgbClr val="FFFFFF"/>
                </a:solidFill>
                <a:latin typeface="Century Gothic"/>
                <a:cs typeface="+mn-cs"/>
              </a:rPr>
              <a:t>(~400 km) </a:t>
            </a:r>
            <a:r>
              <a:rPr lang="pt-PT" sz="1600" b="1" dirty="0" err="1" smtClean="0">
                <a:solidFill>
                  <a:srgbClr val="FFFFFF"/>
                </a:solidFill>
                <a:latin typeface="Century Gothic"/>
                <a:cs typeface="+mn-cs"/>
              </a:rPr>
              <a:t>usilizando</a:t>
            </a:r>
            <a:r>
              <a:rPr lang="pt-PT" sz="1600" b="1" dirty="0" smtClean="0">
                <a:solidFill>
                  <a:srgbClr val="FFFFFF"/>
                </a:solidFill>
                <a:latin typeface="Century Gothic"/>
                <a:cs typeface="+mn-cs"/>
              </a:rPr>
              <a:t> o navio que foi utilizado para estabelecer as amarrações</a:t>
            </a:r>
            <a:endParaRPr lang="pt-PT" sz="1600" b="1" dirty="0">
              <a:solidFill>
                <a:srgbClr val="FFFFFF"/>
              </a:solidFill>
              <a:latin typeface="Century Gothic"/>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180000" y="6588000"/>
            <a:ext cx="432000" cy="201600"/>
          </a:xfrm>
          <a:prstGeom prst="rect">
            <a:avLst/>
          </a:prstGeom>
        </p:spPr>
        <p:txBody>
          <a:bodyPr/>
          <a:lstStyle/>
          <a:p>
            <a:fld id="{DA009E6C-CE07-4CEF-8DE5-A35F70649AA4}" type="slidenum">
              <a:rPr lang="pt-PT" smtClean="0">
                <a:solidFill>
                  <a:srgbClr val="000000"/>
                </a:solidFill>
              </a:rPr>
              <a:pPr/>
              <a:t>18</a:t>
            </a:fld>
            <a:endParaRPr lang="pt-PT">
              <a:solidFill>
                <a:srgbClr val="000000"/>
              </a:solidFill>
            </a:endParaRPr>
          </a:p>
        </p:txBody>
      </p:sp>
      <p:sp>
        <p:nvSpPr>
          <p:cNvPr id="3" name="Text Placeholder 2"/>
          <p:cNvSpPr>
            <a:spLocks noGrp="1"/>
          </p:cNvSpPr>
          <p:nvPr>
            <p:ph type="body" sz="quarter" idx="13"/>
          </p:nvPr>
        </p:nvSpPr>
        <p:spPr/>
        <p:txBody>
          <a:bodyPr/>
          <a:lstStyle/>
          <a:p>
            <a:endParaRPr lang="pt-PT"/>
          </a:p>
        </p:txBody>
      </p:sp>
      <p:sp>
        <p:nvSpPr>
          <p:cNvPr id="4" name="Text Placeholder 3"/>
          <p:cNvSpPr>
            <a:spLocks noGrp="1"/>
          </p:cNvSpPr>
          <p:nvPr>
            <p:ph type="body" sz="quarter" idx="14"/>
          </p:nvPr>
        </p:nvSpPr>
        <p:spPr/>
        <p:txBody>
          <a:bodyPr/>
          <a:lstStyle/>
          <a:p>
            <a:endParaRPr lang="pt-PT"/>
          </a:p>
        </p:txBody>
      </p:sp>
      <p:sp>
        <p:nvSpPr>
          <p:cNvPr id="5" name="Title 4"/>
          <p:cNvSpPr>
            <a:spLocks noGrp="1"/>
          </p:cNvSpPr>
          <p:nvPr>
            <p:ph type="title"/>
          </p:nvPr>
        </p:nvSpPr>
        <p:spPr/>
        <p:txBody>
          <a:bodyPr/>
          <a:lstStyle/>
          <a:p>
            <a:endParaRPr lang="pt-PT"/>
          </a:p>
        </p:txBody>
      </p:sp>
      <p:pic>
        <p:nvPicPr>
          <p:cNvPr id="26626" name="Picture 2"/>
          <p:cNvPicPr>
            <a:picLocks noChangeAspect="1" noChangeArrowheads="1"/>
          </p:cNvPicPr>
          <p:nvPr/>
        </p:nvPicPr>
        <p:blipFill>
          <a:blip r:embed="rId2" cstate="email"/>
          <a:srcRect/>
          <a:stretch>
            <a:fillRect/>
          </a:stretch>
        </p:blipFill>
        <p:spPr bwMode="auto">
          <a:xfrm>
            <a:off x="-159568" y="1"/>
            <a:ext cx="10347526" cy="6885384"/>
          </a:xfrm>
          <a:prstGeom prst="rect">
            <a:avLst/>
          </a:prstGeom>
          <a:noFill/>
          <a:ln w="9525">
            <a:noFill/>
            <a:miter lim="800000"/>
            <a:headEnd/>
            <a:tailEnd/>
          </a:ln>
        </p:spPr>
      </p:pic>
      <p:sp>
        <p:nvSpPr>
          <p:cNvPr id="8" name="Rectangle 7"/>
          <p:cNvSpPr/>
          <p:nvPr/>
        </p:nvSpPr>
        <p:spPr>
          <a:xfrm>
            <a:off x="5857333" y="260648"/>
            <a:ext cx="4048667" cy="584775"/>
          </a:xfrm>
          <a:prstGeom prst="rect">
            <a:avLst/>
          </a:prstGeom>
        </p:spPr>
        <p:txBody>
          <a:bodyPr wrap="square">
            <a:spAutoFit/>
          </a:bodyPr>
          <a:lstStyle/>
          <a:p>
            <a:pPr algn="ctr" fontAlgn="auto">
              <a:spcBef>
                <a:spcPts val="0"/>
              </a:spcBef>
              <a:spcAft>
                <a:spcPts val="0"/>
              </a:spcAft>
            </a:pPr>
            <a:r>
              <a:rPr lang="pt-PT" sz="1600" b="1" dirty="0" smtClean="0">
                <a:solidFill>
                  <a:srgbClr val="FFFFFF"/>
                </a:solidFill>
                <a:latin typeface="Century Gothic"/>
              </a:rPr>
              <a:t>O </a:t>
            </a:r>
            <a:r>
              <a:rPr lang="pt-PT" sz="1600" b="1" dirty="0" err="1" smtClean="0">
                <a:solidFill>
                  <a:srgbClr val="FFFFFF"/>
                </a:solidFill>
                <a:latin typeface="Century Gothic"/>
              </a:rPr>
              <a:t>WindFloat</a:t>
            </a:r>
            <a:r>
              <a:rPr lang="pt-PT" sz="1600" b="1" dirty="0" smtClean="0">
                <a:solidFill>
                  <a:srgbClr val="FFFFFF"/>
                </a:solidFill>
                <a:latin typeface="Century Gothic"/>
              </a:rPr>
              <a:t> a ser </a:t>
            </a:r>
            <a:r>
              <a:rPr lang="pt-PT" sz="1600" b="1" dirty="0" err="1" smtClean="0">
                <a:solidFill>
                  <a:srgbClr val="FFFFFF"/>
                </a:solidFill>
                <a:latin typeface="Century Gothic"/>
              </a:rPr>
              <a:t>amrrado</a:t>
            </a:r>
            <a:r>
              <a:rPr lang="pt-PT" sz="1600" b="1" dirty="0" smtClean="0">
                <a:solidFill>
                  <a:srgbClr val="FFFFFF"/>
                </a:solidFill>
                <a:latin typeface="Century Gothic"/>
              </a:rPr>
              <a:t> no “site” da Aguçadoura</a:t>
            </a:r>
            <a:endParaRPr lang="pt-PT" sz="1600" b="1" dirty="0">
              <a:solidFill>
                <a:srgbClr val="FFFFFF"/>
              </a:solidFill>
              <a:latin typeface="Century Gothic"/>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180000" y="6588000"/>
            <a:ext cx="432000" cy="201600"/>
          </a:xfrm>
          <a:prstGeom prst="rect">
            <a:avLst/>
          </a:prstGeom>
        </p:spPr>
        <p:txBody>
          <a:bodyPr/>
          <a:lstStyle/>
          <a:p>
            <a:fld id="{DA009E6C-CE07-4CEF-8DE5-A35F70649AA4}" type="slidenum">
              <a:rPr lang="pt-PT" smtClean="0">
                <a:solidFill>
                  <a:srgbClr val="000000"/>
                </a:solidFill>
              </a:rPr>
              <a:pPr/>
              <a:t>19</a:t>
            </a:fld>
            <a:endParaRPr lang="pt-PT">
              <a:solidFill>
                <a:srgbClr val="000000"/>
              </a:solidFill>
            </a:endParaRPr>
          </a:p>
        </p:txBody>
      </p:sp>
      <p:sp>
        <p:nvSpPr>
          <p:cNvPr id="3" name="Text Placeholder 2"/>
          <p:cNvSpPr>
            <a:spLocks noGrp="1"/>
          </p:cNvSpPr>
          <p:nvPr>
            <p:ph type="body" sz="quarter" idx="13"/>
          </p:nvPr>
        </p:nvSpPr>
        <p:spPr/>
        <p:txBody>
          <a:bodyPr/>
          <a:lstStyle/>
          <a:p>
            <a:endParaRPr lang="pt-PT"/>
          </a:p>
        </p:txBody>
      </p:sp>
      <p:sp>
        <p:nvSpPr>
          <p:cNvPr id="4" name="Text Placeholder 3"/>
          <p:cNvSpPr>
            <a:spLocks noGrp="1"/>
          </p:cNvSpPr>
          <p:nvPr>
            <p:ph type="body" sz="quarter" idx="14"/>
          </p:nvPr>
        </p:nvSpPr>
        <p:spPr/>
        <p:txBody>
          <a:bodyPr/>
          <a:lstStyle/>
          <a:p>
            <a:endParaRPr lang="pt-PT"/>
          </a:p>
        </p:txBody>
      </p:sp>
      <p:sp>
        <p:nvSpPr>
          <p:cNvPr id="5" name="Title 4"/>
          <p:cNvSpPr>
            <a:spLocks noGrp="1"/>
          </p:cNvSpPr>
          <p:nvPr>
            <p:ph type="title"/>
          </p:nvPr>
        </p:nvSpPr>
        <p:spPr/>
        <p:txBody>
          <a:bodyPr/>
          <a:lstStyle/>
          <a:p>
            <a:endParaRPr lang="pt-PT"/>
          </a:p>
        </p:txBody>
      </p:sp>
      <p:pic>
        <p:nvPicPr>
          <p:cNvPr id="6" name="Picture 5" descr="IMG_4654.jpe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a:xfrm>
            <a:off x="0" y="0"/>
            <a:ext cx="9906000" cy="6858000"/>
          </a:xfrm>
          <a:prstGeom prst="rect">
            <a:avLst/>
          </a:prstGeom>
        </p:spPr>
      </p:pic>
      <p:sp>
        <p:nvSpPr>
          <p:cNvPr id="8" name="Rectangle 7"/>
          <p:cNvSpPr/>
          <p:nvPr/>
        </p:nvSpPr>
        <p:spPr>
          <a:xfrm>
            <a:off x="5601072" y="188640"/>
            <a:ext cx="4155305" cy="338554"/>
          </a:xfrm>
          <a:prstGeom prst="rect">
            <a:avLst/>
          </a:prstGeom>
        </p:spPr>
        <p:txBody>
          <a:bodyPr wrap="none">
            <a:spAutoFit/>
          </a:bodyPr>
          <a:lstStyle/>
          <a:p>
            <a:pPr algn="ctr" fontAlgn="auto">
              <a:spcBef>
                <a:spcPts val="0"/>
              </a:spcBef>
              <a:spcAft>
                <a:spcPts val="0"/>
              </a:spcAft>
            </a:pPr>
            <a:r>
              <a:rPr lang="pt-PT" sz="1600" b="1" dirty="0" smtClean="0">
                <a:solidFill>
                  <a:srgbClr val="FFFFFF"/>
                </a:solidFill>
                <a:latin typeface="Century Gothic"/>
                <a:cs typeface="+mn-cs"/>
              </a:rPr>
              <a:t>Em operação desde Dezembro de2011</a:t>
            </a:r>
            <a:endParaRPr lang="pt-PT" sz="1600" b="1" dirty="0">
              <a:solidFill>
                <a:srgbClr val="FFFFFF"/>
              </a:solidFill>
              <a:latin typeface="Century Gothic"/>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Text Box 5"/>
          <p:cNvSpPr txBox="1">
            <a:spLocks noChangeArrowheads="1"/>
          </p:cNvSpPr>
          <p:nvPr/>
        </p:nvSpPr>
        <p:spPr bwMode="auto">
          <a:xfrm>
            <a:off x="1065213" y="963312"/>
            <a:ext cx="3311525" cy="381000"/>
          </a:xfrm>
          <a:prstGeom prst="rect">
            <a:avLst/>
          </a:prstGeom>
          <a:noFill/>
          <a:ln w="9525">
            <a:noFill/>
            <a:miter lim="800000"/>
            <a:headEnd/>
            <a:tailEnd/>
          </a:ln>
        </p:spPr>
        <p:txBody>
          <a:bodyPr>
            <a:spAutoFit/>
          </a:bodyPr>
          <a:lstStyle/>
          <a:p>
            <a:pPr algn="just">
              <a:spcBef>
                <a:spcPct val="50000"/>
              </a:spcBef>
            </a:pPr>
            <a:r>
              <a:rPr lang="en-US" sz="1900" b="1">
                <a:solidFill>
                  <a:schemeClr val="bg2"/>
                </a:solidFill>
                <a:latin typeface="VAG Rounded Std Light"/>
              </a:rPr>
              <a:t>… wainting to be captured.</a:t>
            </a:r>
          </a:p>
        </p:txBody>
      </p:sp>
      <p:grpSp>
        <p:nvGrpSpPr>
          <p:cNvPr id="2" name="Group 4"/>
          <p:cNvGrpSpPr>
            <a:grpSpLocks/>
          </p:cNvGrpSpPr>
          <p:nvPr/>
        </p:nvGrpSpPr>
        <p:grpSpPr bwMode="auto">
          <a:xfrm>
            <a:off x="1279525" y="1107105"/>
            <a:ext cx="7272338" cy="4941888"/>
            <a:chOff x="385" y="346"/>
            <a:chExt cx="5262" cy="3855"/>
          </a:xfrm>
        </p:grpSpPr>
        <p:pic>
          <p:nvPicPr>
            <p:cNvPr id="403461" name="Picture 5"/>
            <p:cNvPicPr>
              <a:picLocks noChangeAspect="1" noChangeArrowheads="1"/>
            </p:cNvPicPr>
            <p:nvPr/>
          </p:nvPicPr>
          <p:blipFill>
            <a:blip r:embed="rId3" cstate="print"/>
            <a:srcRect l="15742" t="13228" r="15742" b="9291"/>
            <a:stretch>
              <a:fillRect/>
            </a:stretch>
          </p:blipFill>
          <p:spPr bwMode="auto">
            <a:xfrm>
              <a:off x="385" y="482"/>
              <a:ext cx="5262" cy="3719"/>
            </a:xfrm>
            <a:prstGeom prst="rect">
              <a:avLst/>
            </a:prstGeom>
            <a:noFill/>
            <a:ln w="9525">
              <a:noFill/>
              <a:miter lim="800000"/>
              <a:headEnd/>
              <a:tailEnd/>
            </a:ln>
          </p:spPr>
        </p:pic>
        <p:sp>
          <p:nvSpPr>
            <p:cNvPr id="403462" name="Rectangle 6"/>
            <p:cNvSpPr>
              <a:spLocks noChangeArrowheads="1"/>
            </p:cNvSpPr>
            <p:nvPr/>
          </p:nvSpPr>
          <p:spPr bwMode="auto">
            <a:xfrm>
              <a:off x="1610" y="346"/>
              <a:ext cx="4037" cy="317"/>
            </a:xfrm>
            <a:prstGeom prst="rect">
              <a:avLst/>
            </a:prstGeom>
            <a:solidFill>
              <a:schemeClr val="tx1"/>
            </a:solidFill>
            <a:ln w="9525">
              <a:solidFill>
                <a:schemeClr val="tx1"/>
              </a:solidFill>
              <a:miter lim="800000"/>
              <a:headEnd/>
              <a:tailEnd/>
            </a:ln>
          </p:spPr>
          <p:txBody>
            <a:bodyPr wrap="none" anchor="ctr"/>
            <a:lstStyle/>
            <a:p>
              <a:endParaRPr lang="pt-PT" sz="1800">
                <a:latin typeface="Arial" pitchFamily="34" charset="0"/>
              </a:endParaRPr>
            </a:p>
          </p:txBody>
        </p:sp>
      </p:grpSp>
      <p:sp>
        <p:nvSpPr>
          <p:cNvPr id="403463" name="Rectangle 7"/>
          <p:cNvSpPr>
            <a:spLocks noChangeArrowheads="1"/>
          </p:cNvSpPr>
          <p:nvPr/>
        </p:nvSpPr>
        <p:spPr bwMode="auto">
          <a:xfrm>
            <a:off x="1208088" y="1035097"/>
            <a:ext cx="7477125" cy="304800"/>
          </a:xfrm>
          <a:prstGeom prst="rect">
            <a:avLst/>
          </a:prstGeom>
          <a:solidFill>
            <a:schemeClr val="bg1"/>
          </a:solidFill>
          <a:ln w="9525">
            <a:noFill/>
            <a:miter lim="800000"/>
            <a:headEnd/>
            <a:tailEnd/>
          </a:ln>
        </p:spPr>
        <p:txBody>
          <a:bodyPr wrap="none" anchor="ctr"/>
          <a:lstStyle/>
          <a:p>
            <a:endParaRPr lang="pt-PT" sz="1800">
              <a:latin typeface="Arial" pitchFamily="34" charset="0"/>
            </a:endParaRPr>
          </a:p>
        </p:txBody>
      </p:sp>
      <p:sp>
        <p:nvSpPr>
          <p:cNvPr id="403464" name="Rectangle 2"/>
          <p:cNvSpPr>
            <a:spLocks noChangeArrowheads="1"/>
          </p:cNvSpPr>
          <p:nvPr/>
        </p:nvSpPr>
        <p:spPr bwMode="auto">
          <a:xfrm>
            <a:off x="272480" y="548680"/>
            <a:ext cx="9358312" cy="704850"/>
          </a:xfrm>
          <a:prstGeom prst="rect">
            <a:avLst/>
          </a:prstGeom>
          <a:noFill/>
          <a:ln w="9525">
            <a:noFill/>
            <a:miter lim="800000"/>
            <a:headEnd/>
            <a:tailEnd/>
          </a:ln>
        </p:spPr>
        <p:txBody>
          <a:bodyPr anchor="b"/>
          <a:lstStyle/>
          <a:p>
            <a:r>
              <a:rPr lang="en-US" sz="2300" dirty="0" err="1" smtClean="0"/>
              <a:t>Não</a:t>
            </a:r>
            <a:r>
              <a:rPr lang="en-US" sz="2300" dirty="0" smtClean="0"/>
              <a:t> </a:t>
            </a:r>
            <a:r>
              <a:rPr lang="en-US" sz="2300" dirty="0" err="1" smtClean="0"/>
              <a:t>há</a:t>
            </a:r>
            <a:r>
              <a:rPr lang="en-US" sz="2300" dirty="0" smtClean="0"/>
              <a:t> </a:t>
            </a:r>
            <a:r>
              <a:rPr lang="en-US" sz="2300" dirty="0" err="1" smtClean="0"/>
              <a:t>falta</a:t>
            </a:r>
            <a:r>
              <a:rPr lang="en-US" sz="2300" dirty="0" smtClean="0"/>
              <a:t> de </a:t>
            </a:r>
            <a:r>
              <a:rPr lang="en-US" sz="2300" dirty="0" err="1" smtClean="0"/>
              <a:t>Energia</a:t>
            </a:r>
            <a:r>
              <a:rPr lang="en-US" sz="2300" dirty="0" smtClean="0"/>
              <a:t> </a:t>
            </a:r>
            <a:r>
              <a:rPr lang="en-US" sz="2300" dirty="0" err="1" smtClean="0"/>
              <a:t>Renovável</a:t>
            </a:r>
            <a:r>
              <a:rPr lang="en-US" sz="2300" dirty="0" smtClean="0"/>
              <a:t> </a:t>
            </a:r>
            <a:r>
              <a:rPr lang="en-US" sz="2300" dirty="0" smtClean="0"/>
              <a:t>e o Mar é um dos </a:t>
            </a:r>
            <a:r>
              <a:rPr lang="en-US" sz="2300" dirty="0" err="1" smtClean="0"/>
              <a:t>locais</a:t>
            </a:r>
            <a:endParaRPr lang="en-US" sz="2300" dirty="0" smtClean="0"/>
          </a:p>
          <a:p>
            <a:r>
              <a:rPr lang="en-US" sz="2300" dirty="0" err="1" smtClean="0"/>
              <a:t>onde</a:t>
            </a:r>
            <a:r>
              <a:rPr lang="en-US" sz="2300" dirty="0" smtClean="0"/>
              <a:t> é </a:t>
            </a:r>
            <a:r>
              <a:rPr lang="en-US" sz="2300" dirty="0" err="1" smtClean="0"/>
              <a:t>preciso</a:t>
            </a:r>
            <a:r>
              <a:rPr lang="en-US" sz="2300" dirty="0" smtClean="0"/>
              <a:t> </a:t>
            </a:r>
            <a:r>
              <a:rPr lang="en-US" sz="2300" dirty="0" err="1" smtClean="0"/>
              <a:t>ir</a:t>
            </a:r>
            <a:r>
              <a:rPr lang="en-US" sz="2300" dirty="0" smtClean="0"/>
              <a:t> </a:t>
            </a:r>
            <a:r>
              <a:rPr lang="en-US" sz="2300" dirty="0" err="1" smtClean="0"/>
              <a:t>procurá</a:t>
            </a:r>
            <a:r>
              <a:rPr lang="en-US" sz="2300" dirty="0" smtClean="0"/>
              <a:t>-la.</a:t>
            </a:r>
          </a:p>
          <a:p>
            <a:endParaRPr lang="en-US" sz="23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agem 3"/>
          <p:cNvPicPr>
            <a:picLocks noChangeAspect="1" noChangeArrowheads="1"/>
          </p:cNvPicPr>
          <p:nvPr/>
        </p:nvPicPr>
        <p:blipFill>
          <a:blip r:embed="rId3" cstate="print"/>
          <a:srcRect/>
          <a:stretch>
            <a:fillRect/>
          </a:stretch>
        </p:blipFill>
        <p:spPr bwMode="auto">
          <a:xfrm>
            <a:off x="495300" y="1752600"/>
            <a:ext cx="6142038" cy="3513138"/>
          </a:xfrm>
          <a:prstGeom prst="rect">
            <a:avLst/>
          </a:prstGeom>
          <a:noFill/>
          <a:ln w="9525">
            <a:noFill/>
            <a:miter lim="800000"/>
            <a:headEnd/>
            <a:tailEnd/>
          </a:ln>
        </p:spPr>
      </p:pic>
      <p:pic>
        <p:nvPicPr>
          <p:cNvPr id="79875" name="Picture 3"/>
          <p:cNvPicPr>
            <a:picLocks noChangeAspect="1" noChangeArrowheads="1"/>
          </p:cNvPicPr>
          <p:nvPr/>
        </p:nvPicPr>
        <p:blipFill>
          <a:blip r:embed="rId4" cstate="print"/>
          <a:srcRect/>
          <a:stretch>
            <a:fillRect/>
          </a:stretch>
        </p:blipFill>
        <p:spPr bwMode="auto">
          <a:xfrm>
            <a:off x="6686550" y="1752600"/>
            <a:ext cx="2641600" cy="1852613"/>
          </a:xfrm>
          <a:prstGeom prst="rect">
            <a:avLst/>
          </a:prstGeom>
          <a:noFill/>
          <a:ln w="9525">
            <a:noFill/>
            <a:miter lim="800000"/>
            <a:headEnd/>
            <a:tailEnd/>
          </a:ln>
        </p:spPr>
      </p:pic>
      <p:pic>
        <p:nvPicPr>
          <p:cNvPr id="79876" name="Picture 4"/>
          <p:cNvPicPr>
            <a:picLocks noChangeAspect="1" noChangeArrowheads="1"/>
          </p:cNvPicPr>
          <p:nvPr/>
        </p:nvPicPr>
        <p:blipFill>
          <a:blip r:embed="rId5" cstate="print"/>
          <a:srcRect/>
          <a:stretch>
            <a:fillRect/>
          </a:stretch>
        </p:blipFill>
        <p:spPr bwMode="auto">
          <a:xfrm>
            <a:off x="6686550" y="3657600"/>
            <a:ext cx="2673350" cy="1600200"/>
          </a:xfrm>
          <a:prstGeom prst="rect">
            <a:avLst/>
          </a:prstGeom>
          <a:noFill/>
          <a:ln w="9525">
            <a:noFill/>
            <a:miter lim="800000"/>
            <a:headEnd/>
            <a:tailEnd/>
          </a:ln>
        </p:spPr>
      </p:pic>
      <p:sp>
        <p:nvSpPr>
          <p:cNvPr id="79877" name="Title 2"/>
          <p:cNvSpPr txBox="1">
            <a:spLocks/>
          </p:cNvSpPr>
          <p:nvPr/>
        </p:nvSpPr>
        <p:spPr bwMode="auto">
          <a:xfrm>
            <a:off x="166688" y="71438"/>
            <a:ext cx="9001125" cy="381000"/>
          </a:xfrm>
          <a:prstGeom prst="rect">
            <a:avLst/>
          </a:prstGeom>
          <a:noFill/>
          <a:ln w="25400">
            <a:noFill/>
            <a:miter lim="800000"/>
            <a:headEnd/>
            <a:tailEnd/>
          </a:ln>
        </p:spPr>
        <p:txBody>
          <a:bodyPr/>
          <a:lstStyle/>
          <a:p>
            <a:pPr defTabSz="457200"/>
            <a:r>
              <a:rPr lang="en-US" sz="2800" dirty="0" smtClean="0">
                <a:solidFill>
                  <a:schemeClr val="tx2"/>
                </a:solidFill>
                <a:latin typeface="Calibri" pitchFamily="34" charset="0"/>
                <a:cs typeface="Calibri" pitchFamily="34" charset="0"/>
              </a:rPr>
              <a:t>O </a:t>
            </a:r>
            <a:r>
              <a:rPr lang="en-US" sz="2800" dirty="0" err="1" smtClean="0">
                <a:solidFill>
                  <a:schemeClr val="tx2"/>
                </a:solidFill>
                <a:latin typeface="Calibri" pitchFamily="34" charset="0"/>
                <a:cs typeface="Calibri" pitchFamily="34" charset="0"/>
              </a:rPr>
              <a:t>WindFloat</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está</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instalado</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na</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Aguçadoura</a:t>
            </a:r>
            <a:r>
              <a:rPr lang="en-US" sz="2800" dirty="0" smtClean="0">
                <a:solidFill>
                  <a:schemeClr val="tx2"/>
                </a:solidFill>
                <a:latin typeface="Calibri" pitchFamily="34" charset="0"/>
                <a:cs typeface="Calibri" pitchFamily="34" charset="0"/>
              </a:rPr>
              <a:t> a 6  km </a:t>
            </a:r>
            <a:r>
              <a:rPr lang="en-US" sz="2800" dirty="0" err="1" smtClean="0">
                <a:solidFill>
                  <a:schemeClr val="tx2"/>
                </a:solidFill>
                <a:latin typeface="Calibri" pitchFamily="34" charset="0"/>
                <a:cs typeface="Calibri" pitchFamily="34" charset="0"/>
              </a:rPr>
              <a:t>da</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costa</a:t>
            </a:r>
            <a:r>
              <a:rPr lang="en-US" sz="2800" dirty="0" smtClean="0">
                <a:solidFill>
                  <a:schemeClr val="tx2"/>
                </a:solidFill>
                <a:latin typeface="Calibri" pitchFamily="34" charset="0"/>
                <a:cs typeface="Calibri" pitchFamily="34" charset="0"/>
              </a:rPr>
              <a:t> e a 12 </a:t>
            </a:r>
            <a:r>
              <a:rPr lang="en-US" sz="2800" dirty="0" smtClean="0">
                <a:solidFill>
                  <a:schemeClr val="tx2"/>
                </a:solidFill>
                <a:latin typeface="Calibri" pitchFamily="34" charset="0"/>
                <a:cs typeface="Calibri" pitchFamily="34" charset="0"/>
              </a:rPr>
              <a:t>km do </a:t>
            </a:r>
            <a:r>
              <a:rPr lang="en-US" sz="2800" dirty="0" err="1" smtClean="0">
                <a:solidFill>
                  <a:schemeClr val="tx2"/>
                </a:solidFill>
                <a:latin typeface="Calibri" pitchFamily="34" charset="0"/>
                <a:cs typeface="Calibri" pitchFamily="34" charset="0"/>
              </a:rPr>
              <a:t>porto</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mais</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próximo</a:t>
            </a:r>
            <a:r>
              <a:rPr lang="en-US" sz="2800" dirty="0" smtClean="0">
                <a:solidFill>
                  <a:schemeClr val="tx2"/>
                </a:solidFill>
                <a:latin typeface="Calibri" pitchFamily="34" charset="0"/>
                <a:cs typeface="Calibri" pitchFamily="34" charset="0"/>
              </a:rPr>
              <a:t> </a:t>
            </a:r>
            <a:r>
              <a:rPr lang="en-US" sz="2800" dirty="0" smtClean="0">
                <a:solidFill>
                  <a:schemeClr val="tx2"/>
                </a:solidFill>
                <a:latin typeface="Calibri" pitchFamily="34" charset="0"/>
                <a:cs typeface="Calibri" pitchFamily="34" charset="0"/>
              </a:rPr>
              <a:t>– </a:t>
            </a:r>
            <a:r>
              <a:rPr lang="en-US" sz="2800" dirty="0">
                <a:solidFill>
                  <a:schemeClr val="tx2"/>
                </a:solidFill>
                <a:latin typeface="Calibri" pitchFamily="34" charset="0"/>
                <a:cs typeface="Calibri" pitchFamily="34" charset="0"/>
              </a:rPr>
              <a:t>P. </a:t>
            </a:r>
            <a:r>
              <a:rPr lang="en-US" sz="2800" dirty="0" err="1">
                <a:solidFill>
                  <a:schemeClr val="tx2"/>
                </a:solidFill>
                <a:latin typeface="Calibri" pitchFamily="34" charset="0"/>
                <a:cs typeface="Calibri" pitchFamily="34" charset="0"/>
              </a:rPr>
              <a:t>Varzim</a:t>
            </a:r>
            <a:endParaRPr lang="en-US" sz="2800" dirty="0">
              <a:solidFill>
                <a:schemeClr val="tx2"/>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180000" y="6588000"/>
            <a:ext cx="432000" cy="201600"/>
          </a:xfrm>
          <a:prstGeom prst="rect">
            <a:avLst/>
          </a:prstGeom>
        </p:spPr>
        <p:txBody>
          <a:bodyPr/>
          <a:lstStyle/>
          <a:p>
            <a:fld id="{DA009E6C-CE07-4CEF-8DE5-A35F70649AA4}" type="slidenum">
              <a:rPr lang="pt-PT" smtClean="0">
                <a:solidFill>
                  <a:srgbClr val="000000"/>
                </a:solidFill>
              </a:rPr>
              <a:pPr/>
              <a:t>21</a:t>
            </a:fld>
            <a:endParaRPr lang="pt-PT">
              <a:solidFill>
                <a:srgbClr val="000000"/>
              </a:solidFill>
            </a:endParaRPr>
          </a:p>
        </p:txBody>
      </p:sp>
      <p:sp>
        <p:nvSpPr>
          <p:cNvPr id="4" name="Text Placeholder 3"/>
          <p:cNvSpPr>
            <a:spLocks noGrp="1"/>
          </p:cNvSpPr>
          <p:nvPr>
            <p:ph type="body" sz="quarter" idx="14"/>
          </p:nvPr>
        </p:nvSpPr>
        <p:spPr>
          <a:xfrm>
            <a:off x="200472" y="404664"/>
            <a:ext cx="9358312" cy="288000"/>
          </a:xfrm>
        </p:spPr>
        <p:txBody>
          <a:bodyPr>
            <a:noAutofit/>
          </a:bodyPr>
          <a:lstStyle/>
          <a:p>
            <a:r>
              <a:rPr lang="pt-PT" sz="2600" dirty="0" smtClean="0"/>
              <a:t>O </a:t>
            </a:r>
            <a:r>
              <a:rPr lang="pt-PT" sz="2600" dirty="0" err="1" smtClean="0"/>
              <a:t>WindFloat</a:t>
            </a:r>
            <a:r>
              <a:rPr lang="pt-PT" sz="2600" dirty="0" smtClean="0"/>
              <a:t> </a:t>
            </a:r>
            <a:r>
              <a:rPr lang="pt-PT" sz="2600" dirty="0" smtClean="0"/>
              <a:t>é monitorado 24 x 7 horas remotamente</a:t>
            </a:r>
            <a:endParaRPr lang="pt-PT" sz="2600" dirty="0"/>
          </a:p>
        </p:txBody>
      </p:sp>
      <p:pic>
        <p:nvPicPr>
          <p:cNvPr id="20482" name="Picture 2"/>
          <p:cNvPicPr>
            <a:picLocks noChangeAspect="1" noChangeArrowheads="1"/>
          </p:cNvPicPr>
          <p:nvPr/>
        </p:nvPicPr>
        <p:blipFill>
          <a:blip r:embed="rId2" cstate="print"/>
          <a:srcRect/>
          <a:stretch>
            <a:fillRect/>
          </a:stretch>
        </p:blipFill>
        <p:spPr bwMode="auto">
          <a:xfrm>
            <a:off x="5169024" y="3140968"/>
            <a:ext cx="4562475" cy="3438525"/>
          </a:xfrm>
          <a:prstGeom prst="rect">
            <a:avLst/>
          </a:prstGeom>
          <a:noFill/>
          <a:ln w="9525">
            <a:noFill/>
            <a:miter lim="800000"/>
            <a:headEnd/>
            <a:tailEnd/>
          </a:ln>
        </p:spPr>
      </p:pic>
      <p:pic>
        <p:nvPicPr>
          <p:cNvPr id="29699" name="Picture 3"/>
          <p:cNvPicPr>
            <a:picLocks noChangeAspect="1" noChangeArrowheads="1"/>
          </p:cNvPicPr>
          <p:nvPr/>
        </p:nvPicPr>
        <p:blipFill>
          <a:blip r:embed="rId3" cstate="email"/>
          <a:srcRect/>
          <a:stretch>
            <a:fillRect/>
          </a:stretch>
        </p:blipFill>
        <p:spPr bwMode="auto">
          <a:xfrm>
            <a:off x="128464" y="1196752"/>
            <a:ext cx="6386088"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rot="5400000">
            <a:off x="7941332" y="3392996"/>
            <a:ext cx="79208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Isosceles Triangle 8"/>
          <p:cNvSpPr/>
          <p:nvPr/>
        </p:nvSpPr>
        <p:spPr>
          <a:xfrm rot="10800000">
            <a:off x="632520" y="1916832"/>
            <a:ext cx="432048" cy="288032"/>
          </a:xfrm>
          <a:prstGeom prst="triangl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PT">
              <a:solidFill>
                <a:srgbClr val="FFFFFF"/>
              </a:solidFill>
            </a:endParaRPr>
          </a:p>
        </p:txBody>
      </p:sp>
      <p:sp>
        <p:nvSpPr>
          <p:cNvPr id="4" name="Text Placeholder 3"/>
          <p:cNvSpPr>
            <a:spLocks noGrp="1"/>
          </p:cNvSpPr>
          <p:nvPr>
            <p:ph type="body" sz="quarter" idx="14"/>
          </p:nvPr>
        </p:nvSpPr>
        <p:spPr>
          <a:xfrm>
            <a:off x="272480" y="1052736"/>
            <a:ext cx="9358312" cy="288000"/>
          </a:xfrm>
        </p:spPr>
        <p:txBody>
          <a:bodyPr>
            <a:noAutofit/>
          </a:bodyPr>
          <a:lstStyle/>
          <a:p>
            <a:pPr marL="0" indent="0"/>
            <a:r>
              <a:rPr lang="en-US" sz="2600" dirty="0" err="1" smtClean="0"/>
              <a:t>Sobrevivência</a:t>
            </a:r>
            <a:r>
              <a:rPr lang="en-US" sz="2600" dirty="0" smtClean="0"/>
              <a:t> e </a:t>
            </a:r>
            <a:r>
              <a:rPr lang="en-US" sz="2600" dirty="0" err="1" smtClean="0"/>
              <a:t>desempenho</a:t>
            </a:r>
            <a:r>
              <a:rPr lang="en-US" sz="2600" dirty="0" smtClean="0"/>
              <a:t> </a:t>
            </a:r>
            <a:r>
              <a:rPr lang="en-US" sz="2600" dirty="0" err="1" smtClean="0"/>
              <a:t>demonstrados</a:t>
            </a:r>
            <a:r>
              <a:rPr lang="en-US" sz="2600" dirty="0" smtClean="0"/>
              <a:t> </a:t>
            </a:r>
            <a:r>
              <a:rPr lang="en-US" sz="2600" dirty="0" err="1" smtClean="0"/>
              <a:t>em</a:t>
            </a:r>
            <a:r>
              <a:rPr lang="en-US" sz="2600" dirty="0" smtClean="0"/>
              <a:t> </a:t>
            </a:r>
            <a:r>
              <a:rPr lang="en-US" sz="2600" dirty="0" err="1" smtClean="0"/>
              <a:t>condições</a:t>
            </a:r>
            <a:r>
              <a:rPr lang="en-US" sz="2600" dirty="0" smtClean="0"/>
              <a:t> </a:t>
            </a:r>
            <a:r>
              <a:rPr lang="en-US" sz="2600" dirty="0" err="1" smtClean="0"/>
              <a:t>normais</a:t>
            </a:r>
            <a:r>
              <a:rPr lang="en-US" sz="2600" dirty="0" smtClean="0"/>
              <a:t> e </a:t>
            </a:r>
            <a:r>
              <a:rPr lang="en-US" sz="2600" dirty="0" err="1" smtClean="0"/>
              <a:t>extremas</a:t>
            </a:r>
            <a:r>
              <a:rPr lang="en-US" sz="2600" dirty="0" smtClean="0"/>
              <a:t>. </a:t>
            </a:r>
            <a:r>
              <a:rPr lang="en-US" sz="2600" dirty="0" err="1" smtClean="0"/>
              <a:t>Em</a:t>
            </a:r>
            <a:r>
              <a:rPr lang="en-US" sz="2600" dirty="0" smtClean="0"/>
              <a:t> </a:t>
            </a:r>
            <a:r>
              <a:rPr lang="en-US" sz="2600" dirty="0" smtClean="0"/>
              <a:t>2012 </a:t>
            </a:r>
            <a:r>
              <a:rPr lang="en-US" sz="2600" dirty="0" err="1" smtClean="0"/>
              <a:t>enfrentou</a:t>
            </a:r>
            <a:r>
              <a:rPr lang="en-US" sz="2600" dirty="0" smtClean="0"/>
              <a:t> a </a:t>
            </a:r>
            <a:r>
              <a:rPr lang="en-US" sz="2600" dirty="0" err="1" smtClean="0"/>
              <a:t>tempestade</a:t>
            </a:r>
            <a:r>
              <a:rPr lang="en-US" sz="2600" dirty="0" smtClean="0"/>
              <a:t> de 50 </a:t>
            </a:r>
            <a:r>
              <a:rPr lang="en-US" sz="2600" dirty="0" err="1" smtClean="0"/>
              <a:t>anos</a:t>
            </a:r>
            <a:r>
              <a:rPr lang="en-US" sz="2600" dirty="0" smtClean="0"/>
              <a:t>  </a:t>
            </a:r>
            <a:r>
              <a:rPr lang="en-US" sz="2600" dirty="0" smtClean="0"/>
              <a:t>(17m)</a:t>
            </a:r>
          </a:p>
          <a:p>
            <a:pPr marL="0" indent="0"/>
            <a:endParaRPr lang="en-US" sz="2600" dirty="0"/>
          </a:p>
        </p:txBody>
      </p:sp>
      <p:sp>
        <p:nvSpPr>
          <p:cNvPr id="8" name="Rounded Rectangle 7"/>
          <p:cNvSpPr/>
          <p:nvPr/>
        </p:nvSpPr>
        <p:spPr>
          <a:xfrm>
            <a:off x="272480" y="1268760"/>
            <a:ext cx="2592288" cy="648072"/>
          </a:xfrm>
          <a:prstGeom prst="roundRect">
            <a:avLst/>
          </a:prstGeom>
          <a:gradFill flip="none" rotWithShape="1">
            <a:gsLst>
              <a:gs pos="0">
                <a:srgbClr val="FFFFFF"/>
              </a:gs>
              <a:gs pos="100000">
                <a:schemeClr val="accent1">
                  <a:tint val="23500"/>
                  <a:satMod val="160000"/>
                </a:schemeClr>
              </a:gs>
            </a:gsLst>
            <a:lin ang="5400000" scaled="1"/>
            <a:tileRect/>
          </a:gra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pt-PT" sz="1200" b="1" dirty="0">
                <a:solidFill>
                  <a:srgbClr val="000000">
                    <a:lumMod val="65000"/>
                    <a:lumOff val="35000"/>
                  </a:srgbClr>
                </a:solidFill>
              </a:rPr>
              <a:t>22 </a:t>
            </a:r>
            <a:r>
              <a:rPr lang="pt-PT" sz="1200" b="1" dirty="0" err="1" smtClean="0">
                <a:solidFill>
                  <a:srgbClr val="000000">
                    <a:lumMod val="65000"/>
                    <a:lumOff val="35000"/>
                  </a:srgbClr>
                </a:solidFill>
              </a:rPr>
              <a:t>Out</a:t>
            </a:r>
            <a:r>
              <a:rPr lang="pt-PT" sz="1200" b="1" dirty="0" smtClean="0">
                <a:solidFill>
                  <a:srgbClr val="000000">
                    <a:lumMod val="65000"/>
                    <a:lumOff val="35000"/>
                  </a:srgbClr>
                </a:solidFill>
              </a:rPr>
              <a:t> </a:t>
            </a:r>
            <a:r>
              <a:rPr lang="pt-PT" sz="1200" b="1" dirty="0">
                <a:solidFill>
                  <a:srgbClr val="000000">
                    <a:lumMod val="65000"/>
                    <a:lumOff val="35000"/>
                  </a:srgbClr>
                </a:solidFill>
              </a:rPr>
              <a:t>2011</a:t>
            </a:r>
          </a:p>
          <a:p>
            <a:pPr fontAlgn="auto">
              <a:spcBef>
                <a:spcPts val="0"/>
              </a:spcBef>
              <a:spcAft>
                <a:spcPts val="0"/>
              </a:spcAft>
            </a:pPr>
            <a:r>
              <a:rPr lang="pt-PT" sz="1200" b="1" dirty="0" smtClean="0">
                <a:solidFill>
                  <a:srgbClr val="000000">
                    <a:lumMod val="65000"/>
                    <a:lumOff val="35000"/>
                  </a:srgbClr>
                </a:solidFill>
              </a:rPr>
              <a:t>Instalação completa</a:t>
            </a:r>
            <a:endParaRPr lang="pt-PT" sz="1200" b="1" dirty="0">
              <a:solidFill>
                <a:srgbClr val="000000">
                  <a:lumMod val="65000"/>
                  <a:lumOff val="35000"/>
                </a:srgbClr>
              </a:solidFill>
            </a:endParaRPr>
          </a:p>
        </p:txBody>
      </p:sp>
      <p:pic>
        <p:nvPicPr>
          <p:cNvPr id="28673" name="Picture 1"/>
          <p:cNvPicPr>
            <a:picLocks noChangeAspect="1" noChangeArrowheads="1"/>
          </p:cNvPicPr>
          <p:nvPr/>
        </p:nvPicPr>
        <p:blipFill>
          <a:blip r:embed="rId2" cstate="email"/>
          <a:srcRect/>
          <a:stretch>
            <a:fillRect/>
          </a:stretch>
        </p:blipFill>
        <p:spPr bwMode="auto">
          <a:xfrm>
            <a:off x="128464" y="2996952"/>
            <a:ext cx="2268252" cy="3024336"/>
          </a:xfrm>
          <a:prstGeom prst="rect">
            <a:avLst/>
          </a:prstGeom>
          <a:noFill/>
          <a:ln w="9525">
            <a:noFill/>
            <a:miter lim="800000"/>
            <a:headEnd/>
            <a:tailEnd/>
          </a:ln>
        </p:spPr>
      </p:pic>
      <p:cxnSp>
        <p:nvCxnSpPr>
          <p:cNvPr id="12" name="Straight Connector 11"/>
          <p:cNvCxnSpPr>
            <a:stCxn id="9" idx="0"/>
          </p:cNvCxnSpPr>
          <p:nvPr/>
        </p:nvCxnSpPr>
        <p:spPr>
          <a:xfrm rot="5400000">
            <a:off x="452500" y="2600908"/>
            <a:ext cx="79208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10800000">
            <a:off x="4160912" y="2708920"/>
            <a:ext cx="432048" cy="288032"/>
          </a:xfrm>
          <a:prstGeom prst="triangl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PT">
              <a:solidFill>
                <a:srgbClr val="FFFFFF"/>
              </a:solidFill>
            </a:endParaRPr>
          </a:p>
        </p:txBody>
      </p:sp>
      <p:sp>
        <p:nvSpPr>
          <p:cNvPr id="14" name="Rounded Rectangle 13"/>
          <p:cNvSpPr/>
          <p:nvPr/>
        </p:nvSpPr>
        <p:spPr>
          <a:xfrm>
            <a:off x="2432720" y="2060848"/>
            <a:ext cx="2592288" cy="648072"/>
          </a:xfrm>
          <a:prstGeom prst="roundRect">
            <a:avLst/>
          </a:prstGeom>
          <a:gradFill flip="none" rotWithShape="1">
            <a:gsLst>
              <a:gs pos="0">
                <a:srgbClr val="FFFFFF"/>
              </a:gs>
              <a:gs pos="100000">
                <a:schemeClr val="accent1">
                  <a:tint val="23500"/>
                  <a:satMod val="160000"/>
                </a:schemeClr>
              </a:gs>
            </a:gsLst>
            <a:lin ang="5400000" scaled="1"/>
            <a:tileRect/>
          </a:gra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pt-PT" sz="1200" b="1" dirty="0">
                <a:solidFill>
                  <a:srgbClr val="000000">
                    <a:lumMod val="65000"/>
                    <a:lumOff val="35000"/>
                  </a:srgbClr>
                </a:solidFill>
              </a:rPr>
              <a:t>01 </a:t>
            </a:r>
            <a:r>
              <a:rPr lang="pt-PT" sz="1200" b="1" dirty="0" err="1">
                <a:solidFill>
                  <a:srgbClr val="000000">
                    <a:lumMod val="65000"/>
                    <a:lumOff val="35000"/>
                  </a:srgbClr>
                </a:solidFill>
              </a:rPr>
              <a:t>Nov</a:t>
            </a:r>
            <a:r>
              <a:rPr lang="pt-PT" sz="1200" b="1" dirty="0">
                <a:solidFill>
                  <a:srgbClr val="000000">
                    <a:lumMod val="65000"/>
                    <a:lumOff val="35000"/>
                  </a:srgbClr>
                </a:solidFill>
              </a:rPr>
              <a:t> 2011</a:t>
            </a:r>
          </a:p>
          <a:p>
            <a:pPr fontAlgn="auto">
              <a:spcBef>
                <a:spcPts val="0"/>
              </a:spcBef>
              <a:spcAft>
                <a:spcPts val="0"/>
              </a:spcAft>
            </a:pPr>
            <a:r>
              <a:rPr lang="pt-PT" sz="1200" b="1" dirty="0" smtClean="0">
                <a:solidFill>
                  <a:srgbClr val="000000">
                    <a:lumMod val="65000"/>
                    <a:lumOff val="35000"/>
                  </a:srgbClr>
                </a:solidFill>
              </a:rPr>
              <a:t>Ondas (</a:t>
            </a:r>
            <a:r>
              <a:rPr lang="pt-PT" sz="1200" b="1" dirty="0" err="1" smtClean="0">
                <a:solidFill>
                  <a:srgbClr val="000000">
                    <a:lumMod val="65000"/>
                    <a:lumOff val="35000"/>
                  </a:srgbClr>
                </a:solidFill>
              </a:rPr>
              <a:t>max</a:t>
            </a:r>
            <a:r>
              <a:rPr lang="pt-PT" sz="1200" b="1" dirty="0" smtClean="0">
                <a:solidFill>
                  <a:srgbClr val="000000">
                    <a:lumMod val="65000"/>
                    <a:lumOff val="35000"/>
                  </a:srgbClr>
                </a:solidFill>
              </a:rPr>
              <a:t>) 15m</a:t>
            </a:r>
            <a:endParaRPr lang="pt-PT" sz="1200" b="1" dirty="0">
              <a:solidFill>
                <a:srgbClr val="000000">
                  <a:lumMod val="65000"/>
                  <a:lumOff val="35000"/>
                </a:srgbClr>
              </a:solidFill>
            </a:endParaRPr>
          </a:p>
        </p:txBody>
      </p:sp>
      <p:pic>
        <p:nvPicPr>
          <p:cNvPr id="16" name="Picture 7"/>
          <p:cNvPicPr>
            <a:picLocks noChangeAspect="1" noChangeArrowheads="1"/>
          </p:cNvPicPr>
          <p:nvPr/>
        </p:nvPicPr>
        <p:blipFill>
          <a:blip r:embed="rId3" cstate="email"/>
          <a:srcRect/>
          <a:stretch>
            <a:fillRect/>
          </a:stretch>
        </p:blipFill>
        <p:spPr bwMode="auto">
          <a:xfrm>
            <a:off x="7559745" y="5013176"/>
            <a:ext cx="2346255" cy="1728191"/>
          </a:xfrm>
          <a:prstGeom prst="rect">
            <a:avLst/>
          </a:prstGeom>
          <a:noFill/>
          <a:ln w="9525">
            <a:noFill/>
            <a:miter lim="800000"/>
            <a:headEnd/>
            <a:tailEnd/>
          </a:ln>
        </p:spPr>
      </p:pic>
      <p:cxnSp>
        <p:nvCxnSpPr>
          <p:cNvPr id="17" name="Straight Connector 16"/>
          <p:cNvCxnSpPr>
            <a:stCxn id="13" idx="0"/>
          </p:cNvCxnSpPr>
          <p:nvPr/>
        </p:nvCxnSpPr>
        <p:spPr>
          <a:xfrm rot="5400000">
            <a:off x="4232920" y="3140968"/>
            <a:ext cx="2880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noChangeArrowheads="1"/>
          </p:cNvPicPr>
          <p:nvPr/>
        </p:nvPicPr>
        <p:blipFill>
          <a:blip r:embed="rId4" cstate="email"/>
          <a:srcRect/>
          <a:stretch>
            <a:fillRect/>
          </a:stretch>
        </p:blipFill>
        <p:spPr bwMode="auto">
          <a:xfrm>
            <a:off x="7526687" y="3140968"/>
            <a:ext cx="2379313" cy="1769063"/>
          </a:xfrm>
          <a:prstGeom prst="rect">
            <a:avLst/>
          </a:prstGeom>
          <a:noFill/>
          <a:ln w="9525">
            <a:noFill/>
            <a:miter lim="800000"/>
            <a:headEnd/>
            <a:tailEnd/>
          </a:ln>
        </p:spPr>
      </p:pic>
      <p:sp>
        <p:nvSpPr>
          <p:cNvPr id="21" name="Isosceles Triangle 20"/>
          <p:cNvSpPr/>
          <p:nvPr/>
        </p:nvSpPr>
        <p:spPr>
          <a:xfrm rot="10800000">
            <a:off x="5745088" y="1916832"/>
            <a:ext cx="432048" cy="288032"/>
          </a:xfrm>
          <a:prstGeom prst="triangl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PT">
              <a:solidFill>
                <a:srgbClr val="FFFFFF"/>
              </a:solidFill>
            </a:endParaRPr>
          </a:p>
        </p:txBody>
      </p:sp>
      <p:sp>
        <p:nvSpPr>
          <p:cNvPr id="22" name="Rounded Rectangle 21"/>
          <p:cNvSpPr/>
          <p:nvPr/>
        </p:nvSpPr>
        <p:spPr>
          <a:xfrm>
            <a:off x="4664968" y="1268760"/>
            <a:ext cx="2592288" cy="648072"/>
          </a:xfrm>
          <a:prstGeom prst="roundRect">
            <a:avLst/>
          </a:prstGeom>
          <a:gradFill flip="none" rotWithShape="1">
            <a:gsLst>
              <a:gs pos="0">
                <a:srgbClr val="FFFFFF"/>
              </a:gs>
              <a:gs pos="100000">
                <a:schemeClr val="accent1">
                  <a:tint val="23500"/>
                  <a:satMod val="160000"/>
                </a:schemeClr>
              </a:gs>
            </a:gsLst>
            <a:lin ang="5400000" scaled="1"/>
            <a:tileRect/>
          </a:gra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pt-PT" sz="1200" b="1" dirty="0">
                <a:solidFill>
                  <a:srgbClr val="000000">
                    <a:lumMod val="65000"/>
                    <a:lumOff val="35000"/>
                  </a:srgbClr>
                </a:solidFill>
              </a:rPr>
              <a:t>20 </a:t>
            </a:r>
            <a:r>
              <a:rPr lang="pt-PT" sz="1200" b="1" dirty="0" smtClean="0">
                <a:solidFill>
                  <a:srgbClr val="000000">
                    <a:lumMod val="65000"/>
                    <a:lumOff val="35000"/>
                  </a:srgbClr>
                </a:solidFill>
              </a:rPr>
              <a:t>Dez </a:t>
            </a:r>
            <a:r>
              <a:rPr lang="pt-PT" sz="1200" b="1" dirty="0">
                <a:solidFill>
                  <a:srgbClr val="000000">
                    <a:lumMod val="65000"/>
                    <a:lumOff val="35000"/>
                  </a:srgbClr>
                </a:solidFill>
              </a:rPr>
              <a:t>2011</a:t>
            </a:r>
          </a:p>
          <a:p>
            <a:pPr fontAlgn="auto">
              <a:spcBef>
                <a:spcPts val="0"/>
              </a:spcBef>
              <a:spcAft>
                <a:spcPts val="0"/>
              </a:spcAft>
            </a:pPr>
            <a:r>
              <a:rPr lang="pt-PT" sz="1200" b="1" dirty="0" smtClean="0">
                <a:solidFill>
                  <a:srgbClr val="000000">
                    <a:lumMod val="65000"/>
                    <a:lumOff val="35000"/>
                  </a:srgbClr>
                </a:solidFill>
              </a:rPr>
              <a:t>1º electrão</a:t>
            </a:r>
            <a:endParaRPr lang="pt-PT" sz="1200" b="1" dirty="0">
              <a:solidFill>
                <a:srgbClr val="000000">
                  <a:lumMod val="65000"/>
                  <a:lumOff val="35000"/>
                </a:srgbClr>
              </a:solidFill>
            </a:endParaRPr>
          </a:p>
        </p:txBody>
      </p:sp>
      <p:sp>
        <p:nvSpPr>
          <p:cNvPr id="23" name="Isosceles Triangle 22"/>
          <p:cNvSpPr/>
          <p:nvPr/>
        </p:nvSpPr>
        <p:spPr>
          <a:xfrm rot="10800000">
            <a:off x="8121352" y="2708920"/>
            <a:ext cx="432048" cy="288032"/>
          </a:xfrm>
          <a:prstGeom prst="triangl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PT">
              <a:solidFill>
                <a:srgbClr val="FFFFFF"/>
              </a:solidFill>
            </a:endParaRPr>
          </a:p>
        </p:txBody>
      </p:sp>
      <p:sp>
        <p:nvSpPr>
          <p:cNvPr id="24" name="Rounded Rectangle 23"/>
          <p:cNvSpPr/>
          <p:nvPr/>
        </p:nvSpPr>
        <p:spPr>
          <a:xfrm>
            <a:off x="7041232" y="2060848"/>
            <a:ext cx="2592288" cy="648072"/>
          </a:xfrm>
          <a:prstGeom prst="roundRect">
            <a:avLst/>
          </a:prstGeom>
          <a:gradFill flip="none" rotWithShape="1">
            <a:gsLst>
              <a:gs pos="0">
                <a:srgbClr val="FFFFFF"/>
              </a:gs>
              <a:gs pos="100000">
                <a:schemeClr val="accent1">
                  <a:tint val="23500"/>
                  <a:satMod val="160000"/>
                </a:schemeClr>
              </a:gs>
            </a:gsLst>
            <a:lin ang="5400000" scaled="1"/>
            <a:tileRect/>
          </a:gra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pt-PT" sz="1200" b="1" dirty="0">
                <a:solidFill>
                  <a:srgbClr val="000000">
                    <a:lumMod val="65000"/>
                    <a:lumOff val="35000"/>
                  </a:srgbClr>
                </a:solidFill>
              </a:rPr>
              <a:t>03 Jan 2012</a:t>
            </a:r>
          </a:p>
          <a:p>
            <a:pPr fontAlgn="auto">
              <a:spcBef>
                <a:spcPts val="0"/>
              </a:spcBef>
              <a:spcAft>
                <a:spcPts val="0"/>
              </a:spcAft>
            </a:pPr>
            <a:r>
              <a:rPr lang="pt-PT" sz="1200" b="1" dirty="0" smtClean="0">
                <a:solidFill>
                  <a:srgbClr val="000000">
                    <a:lumMod val="65000"/>
                    <a:lumOff val="35000"/>
                  </a:srgbClr>
                </a:solidFill>
              </a:rPr>
              <a:t>Operação com </a:t>
            </a:r>
            <a:r>
              <a:rPr lang="pt-PT" sz="1200" b="1" dirty="0" err="1">
                <a:solidFill>
                  <a:srgbClr val="000000">
                    <a:lumMod val="65000"/>
                    <a:lumOff val="35000"/>
                  </a:srgbClr>
                </a:solidFill>
              </a:rPr>
              <a:t>Hs</a:t>
            </a:r>
            <a:r>
              <a:rPr lang="pt-PT" sz="1200" b="1" dirty="0">
                <a:solidFill>
                  <a:srgbClr val="000000">
                    <a:lumMod val="65000"/>
                    <a:lumOff val="35000"/>
                  </a:srgbClr>
                </a:solidFill>
              </a:rPr>
              <a:t>=6m </a:t>
            </a:r>
            <a:r>
              <a:rPr lang="pt-PT" sz="1200" b="1" dirty="0" smtClean="0">
                <a:solidFill>
                  <a:srgbClr val="000000">
                    <a:lumMod val="65000"/>
                    <a:lumOff val="35000"/>
                  </a:srgbClr>
                </a:solidFill>
              </a:rPr>
              <a:t>e </a:t>
            </a:r>
            <a:r>
              <a:rPr lang="pt-PT" sz="1200" b="1" dirty="0" err="1">
                <a:solidFill>
                  <a:srgbClr val="000000">
                    <a:lumMod val="65000"/>
                    <a:lumOff val="35000"/>
                  </a:srgbClr>
                </a:solidFill>
              </a:rPr>
              <a:t>Hmax</a:t>
            </a:r>
            <a:r>
              <a:rPr lang="pt-PT" sz="1200" b="1" dirty="0">
                <a:solidFill>
                  <a:srgbClr val="000000">
                    <a:lumMod val="65000"/>
                    <a:lumOff val="35000"/>
                  </a:srgbClr>
                </a:solidFill>
              </a:rPr>
              <a:t>=12,6m</a:t>
            </a:r>
          </a:p>
        </p:txBody>
      </p:sp>
      <p:pic>
        <p:nvPicPr>
          <p:cNvPr id="25" name="Picture 24" descr="Nazare Surf.bmp"/>
          <p:cNvPicPr>
            <a:picLocks noChangeAspect="1"/>
          </p:cNvPicPr>
          <p:nvPr/>
        </p:nvPicPr>
        <p:blipFill>
          <a:blip r:embed="rId5" cstate="email"/>
          <a:srcRect/>
          <a:stretch>
            <a:fillRect/>
          </a:stretch>
        </p:blipFill>
        <p:spPr bwMode="auto">
          <a:xfrm>
            <a:off x="2504728" y="3212976"/>
            <a:ext cx="2854345" cy="1584176"/>
          </a:xfrm>
          <a:prstGeom prst="rect">
            <a:avLst/>
          </a:prstGeom>
          <a:noFill/>
          <a:ln w="9525">
            <a:noFill/>
            <a:miter lim="800000"/>
            <a:headEnd/>
            <a:tailEnd/>
          </a:ln>
        </p:spPr>
      </p:pic>
      <p:cxnSp>
        <p:nvCxnSpPr>
          <p:cNvPr id="28" name="Straight Connector 27"/>
          <p:cNvCxnSpPr/>
          <p:nvPr/>
        </p:nvCxnSpPr>
        <p:spPr>
          <a:xfrm rot="5400000">
            <a:off x="4628964" y="3537012"/>
            <a:ext cx="26642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8675" name="Picture 3"/>
          <p:cNvPicPr>
            <a:picLocks noChangeAspect="1" noChangeArrowheads="1"/>
          </p:cNvPicPr>
          <p:nvPr/>
        </p:nvPicPr>
        <p:blipFill>
          <a:blip r:embed="rId6" cstate="email"/>
          <a:srcRect/>
          <a:stretch>
            <a:fillRect/>
          </a:stretch>
        </p:blipFill>
        <p:spPr bwMode="auto">
          <a:xfrm>
            <a:off x="4853989" y="4581128"/>
            <a:ext cx="2547283" cy="1852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1"/>
          <p:cNvSpPr>
            <a:spLocks noGrp="1"/>
          </p:cNvSpPr>
          <p:nvPr>
            <p:ph type="sldNum" sz="quarter" idx="15"/>
          </p:nvPr>
        </p:nvSpPr>
        <p:spPr bwMode="auto">
          <a:noFill/>
          <a:ln>
            <a:miter lim="800000"/>
            <a:headEnd/>
            <a:tailEnd/>
          </a:ln>
        </p:spPr>
        <p:txBody>
          <a:bodyPr/>
          <a:lstStyle/>
          <a:p>
            <a:fld id="{5B077B88-F6C0-40FF-B381-E86C8FD50455}" type="slidenum">
              <a:rPr lang="pt-PT" smtClean="0">
                <a:ea typeface="Calibri" pitchFamily="34" charset="0"/>
              </a:rPr>
              <a:pPr/>
              <a:t>23</a:t>
            </a:fld>
            <a:endParaRPr lang="pt-PT" smtClean="0">
              <a:ea typeface="Calibri" pitchFamily="34" charset="0"/>
            </a:endParaRPr>
          </a:p>
        </p:txBody>
      </p:sp>
      <p:sp>
        <p:nvSpPr>
          <p:cNvPr id="56323" name="Text Placeholder 5"/>
          <p:cNvSpPr>
            <a:spLocks noGrp="1"/>
          </p:cNvSpPr>
          <p:nvPr>
            <p:ph type="body" sz="quarter" idx="14"/>
          </p:nvPr>
        </p:nvSpPr>
        <p:spPr>
          <a:xfrm>
            <a:off x="272480" y="188640"/>
            <a:ext cx="9215438" cy="642942"/>
          </a:xfrm>
        </p:spPr>
        <p:txBody>
          <a:bodyPr>
            <a:noAutofit/>
          </a:bodyPr>
          <a:lstStyle/>
          <a:p>
            <a:pPr marL="0" indent="0">
              <a:buFont typeface="Arial" pitchFamily="34" charset="0"/>
              <a:buNone/>
            </a:pPr>
            <a:r>
              <a:rPr lang="pt-PT" sz="2000" dirty="0" smtClean="0"/>
              <a:t>Tendo  já atravessado </a:t>
            </a:r>
            <a:r>
              <a:rPr lang="pt-PT" sz="2000" dirty="0" smtClean="0"/>
              <a:t>dois Invernos </a:t>
            </a:r>
            <a:r>
              <a:rPr lang="pt-PT" sz="2000" dirty="0" smtClean="0"/>
              <a:t>com fortes ventos e ondulação, o </a:t>
            </a:r>
            <a:r>
              <a:rPr lang="pt-PT" sz="2000" dirty="0" err="1" smtClean="0"/>
              <a:t>WindFloat</a:t>
            </a:r>
            <a:r>
              <a:rPr lang="pt-PT" sz="2000" dirty="0" smtClean="0"/>
              <a:t> superou a primeira prova – a da sobrevivência</a:t>
            </a:r>
          </a:p>
        </p:txBody>
      </p:sp>
      <p:pic>
        <p:nvPicPr>
          <p:cNvPr id="56324" name="Picture 3" descr="Nazare Surf.bmp"/>
          <p:cNvPicPr>
            <a:picLocks noChangeAspect="1"/>
          </p:cNvPicPr>
          <p:nvPr/>
        </p:nvPicPr>
        <p:blipFill>
          <a:blip r:embed="rId2" cstate="print"/>
          <a:srcRect/>
          <a:stretch>
            <a:fillRect/>
          </a:stretch>
        </p:blipFill>
        <p:spPr bwMode="auto">
          <a:xfrm>
            <a:off x="273050" y="3297238"/>
            <a:ext cx="5318125" cy="2952750"/>
          </a:xfrm>
          <a:prstGeom prst="rect">
            <a:avLst/>
          </a:prstGeom>
          <a:noFill/>
          <a:ln w="9525">
            <a:noFill/>
            <a:miter lim="800000"/>
            <a:headEnd/>
            <a:tailEnd/>
          </a:ln>
        </p:spPr>
      </p:pic>
      <p:pic>
        <p:nvPicPr>
          <p:cNvPr id="56325" name="Picture 5"/>
          <p:cNvPicPr>
            <a:picLocks noChangeAspect="1" noChangeArrowheads="1"/>
          </p:cNvPicPr>
          <p:nvPr/>
        </p:nvPicPr>
        <p:blipFill>
          <a:blip r:embed="rId3" cstate="print"/>
          <a:srcRect b="11681"/>
          <a:stretch>
            <a:fillRect/>
          </a:stretch>
        </p:blipFill>
        <p:spPr bwMode="auto">
          <a:xfrm>
            <a:off x="6248400" y="993775"/>
            <a:ext cx="3429000" cy="2549525"/>
          </a:xfrm>
          <a:prstGeom prst="rect">
            <a:avLst/>
          </a:prstGeom>
          <a:noFill/>
          <a:ln w="9525">
            <a:noFill/>
            <a:miter lim="800000"/>
            <a:headEnd/>
            <a:tailEnd/>
          </a:ln>
        </p:spPr>
      </p:pic>
      <p:pic>
        <p:nvPicPr>
          <p:cNvPr id="56326" name="Picture 7"/>
          <p:cNvPicPr>
            <a:picLocks noChangeAspect="1" noChangeArrowheads="1"/>
          </p:cNvPicPr>
          <p:nvPr/>
        </p:nvPicPr>
        <p:blipFill>
          <a:blip r:embed="rId4" cstate="print"/>
          <a:srcRect b="11766"/>
          <a:stretch>
            <a:fillRect/>
          </a:stretch>
        </p:blipFill>
        <p:spPr bwMode="auto">
          <a:xfrm>
            <a:off x="6248400" y="3708400"/>
            <a:ext cx="3429000" cy="2525713"/>
          </a:xfrm>
          <a:prstGeom prst="rect">
            <a:avLst/>
          </a:prstGeom>
          <a:noFill/>
          <a:ln w="9525">
            <a:noFill/>
            <a:miter lim="800000"/>
            <a:headEnd/>
            <a:tailEnd/>
          </a:ln>
        </p:spPr>
      </p:pic>
      <p:sp>
        <p:nvSpPr>
          <p:cNvPr id="56327" name="TextBox 6"/>
          <p:cNvSpPr txBox="1">
            <a:spLocks noChangeArrowheads="1"/>
          </p:cNvSpPr>
          <p:nvPr/>
        </p:nvSpPr>
        <p:spPr bwMode="auto">
          <a:xfrm>
            <a:off x="344488" y="1130300"/>
            <a:ext cx="5256212" cy="1938338"/>
          </a:xfrm>
          <a:prstGeom prst="rect">
            <a:avLst/>
          </a:prstGeom>
          <a:noFill/>
          <a:ln w="9525">
            <a:noFill/>
            <a:miter lim="800000"/>
            <a:headEnd/>
            <a:tailEnd/>
          </a:ln>
        </p:spPr>
        <p:txBody>
          <a:bodyPr>
            <a:spAutoFit/>
          </a:bodyPr>
          <a:lstStyle/>
          <a:p>
            <a:pPr marL="177800" indent="-177800">
              <a:buFont typeface="Wingdings" pitchFamily="2" charset="2"/>
              <a:buChar char="§"/>
            </a:pPr>
            <a:r>
              <a:rPr lang="pt-PT" sz="2000" dirty="0">
                <a:latin typeface="Calibri" pitchFamily="34" charset="0"/>
                <a:ea typeface="Calibri" pitchFamily="34" charset="0"/>
                <a:cs typeface="Calibri" pitchFamily="34" charset="0"/>
              </a:rPr>
              <a:t>Num período em que se estabeleceu, em Portugal, o Record do Guiness para a maior onda surfada, o </a:t>
            </a:r>
            <a:r>
              <a:rPr lang="pt-PT" sz="2000" b="1" dirty="0" err="1">
                <a:latin typeface="Calibri" pitchFamily="34" charset="0"/>
                <a:ea typeface="Calibri" pitchFamily="34" charset="0"/>
                <a:cs typeface="Calibri" pitchFamily="34" charset="0"/>
              </a:rPr>
              <a:t>WindFloat</a:t>
            </a:r>
            <a:r>
              <a:rPr lang="pt-PT" sz="2000" b="1" dirty="0">
                <a:latin typeface="Calibri" pitchFamily="34" charset="0"/>
                <a:ea typeface="Calibri" pitchFamily="34" charset="0"/>
                <a:cs typeface="Calibri" pitchFamily="34" charset="0"/>
              </a:rPr>
              <a:t> comportou-se adequadamente na presença de ondas até </a:t>
            </a:r>
            <a:r>
              <a:rPr lang="pt-PT" sz="2000" b="1" dirty="0" smtClean="0">
                <a:latin typeface="Calibri" pitchFamily="34" charset="0"/>
                <a:ea typeface="Calibri" pitchFamily="34" charset="0"/>
                <a:cs typeface="Calibri" pitchFamily="34" charset="0"/>
              </a:rPr>
              <a:t>17 m</a:t>
            </a:r>
            <a:r>
              <a:rPr lang="pt-PT" sz="2000" b="1" dirty="0">
                <a:latin typeface="Calibri" pitchFamily="34" charset="0"/>
                <a:ea typeface="Calibri" pitchFamily="34" charset="0"/>
                <a:cs typeface="Calibri" pitchFamily="34" charset="0"/>
              </a:rPr>
              <a:t>.</a:t>
            </a:r>
          </a:p>
          <a:p>
            <a:pPr marL="177800" indent="-177800">
              <a:buFont typeface="Wingdings" pitchFamily="2" charset="2"/>
              <a:buChar char="§"/>
            </a:pPr>
            <a:r>
              <a:rPr lang="pt-PT" sz="2000" dirty="0">
                <a:latin typeface="Calibri" pitchFamily="34" charset="0"/>
                <a:ea typeface="Calibri" pitchFamily="34" charset="0"/>
                <a:cs typeface="Calibri" pitchFamily="34" charset="0"/>
              </a:rPr>
              <a:t>Turbina</a:t>
            </a:r>
            <a:r>
              <a:rPr lang="pt-PT" sz="2000" b="1" dirty="0">
                <a:latin typeface="Calibri" pitchFamily="34" charset="0"/>
                <a:ea typeface="Calibri" pitchFamily="34" charset="0"/>
                <a:cs typeface="Calibri" pitchFamily="34" charset="0"/>
              </a:rPr>
              <a:t> em operação com </a:t>
            </a:r>
            <a:r>
              <a:rPr lang="pt-PT" sz="2000" b="1" dirty="0" err="1">
                <a:latin typeface="Calibri" pitchFamily="34" charset="0"/>
                <a:ea typeface="Calibri" pitchFamily="34" charset="0"/>
                <a:cs typeface="Calibri" pitchFamily="34" charset="0"/>
              </a:rPr>
              <a:t>Hs</a:t>
            </a:r>
            <a:r>
              <a:rPr lang="pt-PT" sz="2000" b="1" dirty="0">
                <a:latin typeface="Calibri" pitchFamily="34" charset="0"/>
                <a:ea typeface="Calibri" pitchFamily="34" charset="0"/>
                <a:cs typeface="Calibri" pitchFamily="34" charset="0"/>
              </a:rPr>
              <a:t> = 6m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2e240ce0-6a9f-44b5-8893-fc0e07f2c0b0" descr="566032EF-624A-4EA9-BD4D-A1F328613028@home"/>
          <p:cNvPicPr>
            <a:picLocks noChangeAspect="1" noChangeArrowheads="1"/>
          </p:cNvPicPr>
          <p:nvPr/>
        </p:nvPicPr>
        <p:blipFill>
          <a:blip r:embed="rId4" cstate="print"/>
          <a:srcRect/>
          <a:stretch>
            <a:fillRect/>
          </a:stretch>
        </p:blipFill>
        <p:spPr bwMode="auto">
          <a:xfrm>
            <a:off x="215900" y="1954213"/>
            <a:ext cx="2906713" cy="3576637"/>
          </a:xfrm>
          <a:prstGeom prst="rect">
            <a:avLst/>
          </a:prstGeom>
          <a:noFill/>
          <a:ln w="9525">
            <a:noFill/>
            <a:miter lim="800000"/>
            <a:headEnd/>
            <a:tailEnd/>
          </a:ln>
        </p:spPr>
      </p:pic>
      <p:sp>
        <p:nvSpPr>
          <p:cNvPr id="18436" name="Title 2"/>
          <p:cNvSpPr txBox="1">
            <a:spLocks/>
          </p:cNvSpPr>
          <p:nvPr/>
        </p:nvSpPr>
        <p:spPr bwMode="auto">
          <a:xfrm>
            <a:off x="166688" y="95672"/>
            <a:ext cx="9739312" cy="381000"/>
          </a:xfrm>
          <a:prstGeom prst="rect">
            <a:avLst/>
          </a:prstGeom>
          <a:noFill/>
          <a:ln w="25400">
            <a:noFill/>
            <a:miter lim="800000"/>
            <a:headEnd/>
            <a:tailEnd/>
          </a:ln>
        </p:spPr>
        <p:txBody>
          <a:bodyPr/>
          <a:lstStyle/>
          <a:p>
            <a:pPr defTabSz="457200"/>
            <a:r>
              <a:rPr lang="en-US" sz="2800" dirty="0" smtClean="0">
                <a:solidFill>
                  <a:schemeClr val="tx2"/>
                </a:solidFill>
                <a:latin typeface="Calibri" pitchFamily="34" charset="0"/>
                <a:cs typeface="Calibri" pitchFamily="34" charset="0"/>
              </a:rPr>
              <a:t>O </a:t>
            </a:r>
            <a:r>
              <a:rPr lang="en-US" sz="2800" dirty="0" err="1" smtClean="0">
                <a:solidFill>
                  <a:schemeClr val="tx2"/>
                </a:solidFill>
                <a:latin typeface="Calibri" pitchFamily="34" charset="0"/>
                <a:cs typeface="Calibri" pitchFamily="34" charset="0"/>
              </a:rPr>
              <a:t>WindFloat</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mantem</a:t>
            </a:r>
            <a:r>
              <a:rPr lang="en-US" sz="2800" dirty="0" smtClean="0">
                <a:solidFill>
                  <a:schemeClr val="tx2"/>
                </a:solidFill>
                <a:latin typeface="Calibri" pitchFamily="34" charset="0"/>
                <a:cs typeface="Calibri" pitchFamily="34" charset="0"/>
              </a:rPr>
              <a:t>-se a </a:t>
            </a:r>
            <a:r>
              <a:rPr lang="en-US" sz="2800" dirty="0" err="1" smtClean="0">
                <a:solidFill>
                  <a:schemeClr val="tx2"/>
                </a:solidFill>
                <a:latin typeface="Calibri" pitchFamily="34" charset="0"/>
                <a:cs typeface="Calibri" pitchFamily="34" charset="0"/>
              </a:rPr>
              <a:t>funcionar</a:t>
            </a:r>
            <a:r>
              <a:rPr lang="en-US" sz="2800" dirty="0" smtClean="0">
                <a:solidFill>
                  <a:schemeClr val="tx2"/>
                </a:solidFill>
                <a:latin typeface="Calibri" pitchFamily="34" charset="0"/>
                <a:cs typeface="Calibri" pitchFamily="34" charset="0"/>
              </a:rPr>
              <a:t> à </a:t>
            </a:r>
            <a:r>
              <a:rPr lang="en-US" sz="2800" dirty="0" err="1" smtClean="0">
                <a:solidFill>
                  <a:schemeClr val="tx2"/>
                </a:solidFill>
                <a:latin typeface="Calibri" pitchFamily="34" charset="0"/>
                <a:cs typeface="Calibri" pitchFamily="34" charset="0"/>
              </a:rPr>
              <a:t>potência</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plena</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quando</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há</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vento</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suficiente</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Já</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produziu</a:t>
            </a:r>
            <a:r>
              <a:rPr lang="en-US" sz="2800" dirty="0" smtClean="0">
                <a:solidFill>
                  <a:schemeClr val="tx2"/>
                </a:solidFill>
                <a:latin typeface="Calibri" pitchFamily="34" charset="0"/>
                <a:cs typeface="Calibri" pitchFamily="34" charset="0"/>
              </a:rPr>
              <a:t> 3,8 </a:t>
            </a:r>
            <a:r>
              <a:rPr lang="en-US" sz="2800" dirty="0" err="1">
                <a:solidFill>
                  <a:schemeClr val="tx2"/>
                </a:solidFill>
                <a:latin typeface="Calibri" pitchFamily="34" charset="0"/>
                <a:cs typeface="Calibri" pitchFamily="34" charset="0"/>
              </a:rPr>
              <a:t>GWh</a:t>
            </a:r>
            <a:r>
              <a:rPr lang="en-US" sz="2800" dirty="0">
                <a:solidFill>
                  <a:schemeClr val="tx2"/>
                </a:solidFill>
                <a:latin typeface="Calibri" pitchFamily="34" charset="0"/>
                <a:cs typeface="Calibri" pitchFamily="34" charset="0"/>
              </a:rPr>
              <a:t> </a:t>
            </a:r>
            <a:r>
              <a:rPr lang="en-US" sz="2800" dirty="0" smtClean="0">
                <a:solidFill>
                  <a:schemeClr val="tx2"/>
                </a:solidFill>
                <a:latin typeface="Calibri" pitchFamily="34" charset="0"/>
                <a:cs typeface="Calibri" pitchFamily="34" charset="0"/>
              </a:rPr>
              <a:t>de </a:t>
            </a:r>
            <a:r>
              <a:rPr lang="en-US" sz="2800" dirty="0" err="1" smtClean="0">
                <a:solidFill>
                  <a:schemeClr val="tx2"/>
                </a:solidFill>
                <a:latin typeface="Calibri" pitchFamily="34" charset="0"/>
                <a:cs typeface="Calibri" pitchFamily="34" charset="0"/>
              </a:rPr>
              <a:t>energia</a:t>
            </a:r>
            <a:endParaRPr lang="en-US" sz="2800" dirty="0">
              <a:solidFill>
                <a:schemeClr val="tx2"/>
              </a:solidFill>
              <a:latin typeface="Calibri" pitchFamily="34" charset="0"/>
              <a:cs typeface="Calibri" pitchFamily="34" charset="0"/>
            </a:endParaRPr>
          </a:p>
        </p:txBody>
      </p:sp>
      <p:graphicFrame>
        <p:nvGraphicFramePr>
          <p:cNvPr id="18434" name="Object 1"/>
          <p:cNvGraphicFramePr>
            <a:graphicFrameLocks noChangeAspect="1"/>
          </p:cNvGraphicFramePr>
          <p:nvPr>
            <p:extLst>
              <p:ext uri="{D42A27DB-BD31-4B8C-83A1-F6EECF244321}">
                <p14:modId xmlns:p14="http://schemas.microsoft.com/office/powerpoint/2010/main" xmlns="" val="3797078395"/>
              </p:ext>
            </p:extLst>
          </p:nvPr>
        </p:nvGraphicFramePr>
        <p:xfrm>
          <a:off x="3122613" y="2100262"/>
          <a:ext cx="6107112" cy="3284538"/>
        </p:xfrm>
        <a:graphic>
          <a:graphicData uri="http://schemas.openxmlformats.org/presentationml/2006/ole">
            <p:oleObj spid="_x0000_s179202" name="Worksheet" r:id="rId5" imgW="6143580" imgH="4229100" progId="Excel.Sheet.12">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txBox="1">
            <a:spLocks/>
          </p:cNvSpPr>
          <p:nvPr/>
        </p:nvSpPr>
        <p:spPr bwMode="auto">
          <a:xfrm>
            <a:off x="166688" y="71438"/>
            <a:ext cx="9739312" cy="381000"/>
          </a:xfrm>
          <a:prstGeom prst="rect">
            <a:avLst/>
          </a:prstGeom>
          <a:noFill/>
          <a:ln w="25400">
            <a:noFill/>
            <a:miter lim="800000"/>
            <a:headEnd/>
            <a:tailEnd/>
          </a:ln>
        </p:spPr>
        <p:txBody>
          <a:bodyPr/>
          <a:lstStyle/>
          <a:p>
            <a:pPr defTabSz="457200"/>
            <a:r>
              <a:rPr lang="en-US" sz="2800" dirty="0" smtClean="0">
                <a:solidFill>
                  <a:schemeClr val="tx2"/>
                </a:solidFill>
                <a:latin typeface="Calibri" pitchFamily="34" charset="0"/>
                <a:cs typeface="Calibri" pitchFamily="34" charset="0"/>
              </a:rPr>
              <a:t>O </a:t>
            </a:r>
            <a:r>
              <a:rPr lang="en-US" sz="2800" dirty="0" err="1" smtClean="0">
                <a:solidFill>
                  <a:schemeClr val="tx2"/>
                </a:solidFill>
                <a:latin typeface="Calibri" pitchFamily="34" charset="0"/>
                <a:cs typeface="Calibri" pitchFamily="34" charset="0"/>
              </a:rPr>
              <a:t>WindFloat</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comporta</a:t>
            </a:r>
            <a:r>
              <a:rPr lang="en-US" sz="2800" dirty="0" smtClean="0">
                <a:solidFill>
                  <a:schemeClr val="tx2"/>
                </a:solidFill>
                <a:latin typeface="Calibri" pitchFamily="34" charset="0"/>
                <a:cs typeface="Calibri" pitchFamily="34" charset="0"/>
              </a:rPr>
              <a:t>-se de </a:t>
            </a:r>
            <a:r>
              <a:rPr lang="en-US" sz="2800" dirty="0" err="1" smtClean="0">
                <a:solidFill>
                  <a:schemeClr val="tx2"/>
                </a:solidFill>
                <a:latin typeface="Calibri" pitchFamily="34" charset="0"/>
                <a:cs typeface="Calibri" pitchFamily="34" charset="0"/>
              </a:rPr>
              <a:t>acordo</a:t>
            </a:r>
            <a:r>
              <a:rPr lang="en-US" sz="2800" dirty="0" smtClean="0">
                <a:solidFill>
                  <a:schemeClr val="tx2"/>
                </a:solidFill>
                <a:latin typeface="Calibri" pitchFamily="34" charset="0"/>
                <a:cs typeface="Calibri" pitchFamily="34" charset="0"/>
              </a:rPr>
              <a:t> com </a:t>
            </a:r>
            <a:r>
              <a:rPr lang="en-US" sz="2800" dirty="0" err="1" smtClean="0">
                <a:solidFill>
                  <a:schemeClr val="tx2"/>
                </a:solidFill>
                <a:latin typeface="Calibri" pitchFamily="34" charset="0"/>
                <a:cs typeface="Calibri" pitchFamily="34" charset="0"/>
              </a:rPr>
              <a:t>os</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modelos</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teóricos</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Não</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existem</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perdas</a:t>
            </a:r>
            <a:r>
              <a:rPr lang="en-US" sz="2800" dirty="0" smtClean="0">
                <a:solidFill>
                  <a:schemeClr val="tx2"/>
                </a:solidFill>
                <a:latin typeface="Calibri" pitchFamily="34" charset="0"/>
                <a:cs typeface="Calibri" pitchFamily="34" charset="0"/>
              </a:rPr>
              <a:t> </a:t>
            </a:r>
            <a:r>
              <a:rPr lang="en-US" sz="2800" dirty="0" err="1" smtClean="0">
                <a:solidFill>
                  <a:schemeClr val="tx2"/>
                </a:solidFill>
                <a:latin typeface="Calibri" pitchFamily="34" charset="0"/>
                <a:cs typeface="Calibri" pitchFamily="34" charset="0"/>
              </a:rPr>
              <a:t>resultantes</a:t>
            </a:r>
            <a:r>
              <a:rPr lang="en-US" sz="2800" dirty="0" smtClean="0">
                <a:solidFill>
                  <a:schemeClr val="tx2"/>
                </a:solidFill>
                <a:latin typeface="Calibri" pitchFamily="34" charset="0"/>
                <a:cs typeface="Calibri" pitchFamily="34" charset="0"/>
              </a:rPr>
              <a:t> dos </a:t>
            </a:r>
            <a:r>
              <a:rPr lang="en-US" sz="2800" dirty="0" err="1" smtClean="0">
                <a:solidFill>
                  <a:schemeClr val="tx2"/>
                </a:solidFill>
                <a:latin typeface="Calibri" pitchFamily="34" charset="0"/>
                <a:cs typeface="Calibri" pitchFamily="34" charset="0"/>
              </a:rPr>
              <a:t>movimentos</a:t>
            </a:r>
            <a:endParaRPr lang="en-US" sz="2800" dirty="0">
              <a:solidFill>
                <a:schemeClr val="tx2"/>
              </a:solidFill>
              <a:latin typeface="Calibri" pitchFamily="34" charset="0"/>
              <a:cs typeface="Calibri" pitchFamily="34" charset="0"/>
            </a:endParaRPr>
          </a:p>
        </p:txBody>
      </p:sp>
      <p:pic>
        <p:nvPicPr>
          <p:cNvPr id="80899" name="Picture 2"/>
          <p:cNvPicPr>
            <a:picLocks noChangeAspect="1" noChangeArrowheads="1"/>
          </p:cNvPicPr>
          <p:nvPr/>
        </p:nvPicPr>
        <p:blipFill>
          <a:blip r:embed="rId3" cstate="print"/>
          <a:srcRect l="8215" t="5659" r="8559" b="3963"/>
          <a:stretch>
            <a:fillRect/>
          </a:stretch>
        </p:blipFill>
        <p:spPr bwMode="auto">
          <a:xfrm>
            <a:off x="200025" y="1422400"/>
            <a:ext cx="9483725" cy="4598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266700"/>
            <a:ext cx="9358312" cy="714375"/>
          </a:xfrm>
        </p:spPr>
        <p:txBody>
          <a:bodyPr>
            <a:normAutofit fontScale="90000"/>
          </a:bodyPr>
          <a:lstStyle/>
          <a:p>
            <a:pPr lvl="1">
              <a:lnSpc>
                <a:spcPct val="90000"/>
              </a:lnSpc>
              <a:defRPr/>
            </a:pPr>
            <a:r>
              <a:rPr lang="en-US" sz="2800" kern="1200" dirty="0" err="1" smtClean="0">
                <a:ea typeface="+mj-ea"/>
              </a:rPr>
              <a:t>WindFloat</a:t>
            </a:r>
            <a:r>
              <a:rPr lang="en-US" sz="2800" kern="1200" dirty="0" smtClean="0">
                <a:ea typeface="+mj-ea"/>
              </a:rPr>
              <a:t> </a:t>
            </a:r>
            <a:r>
              <a:rPr lang="en-US" sz="2800" dirty="0" smtClean="0">
                <a:cs typeface="ＭＳ Ｐゴシック"/>
              </a:rPr>
              <a:t>tem o </a:t>
            </a:r>
            <a:r>
              <a:rPr lang="en-US" sz="2800" dirty="0" err="1" smtClean="0">
                <a:cs typeface="ＭＳ Ｐゴシック"/>
              </a:rPr>
              <a:t>potencial</a:t>
            </a:r>
            <a:r>
              <a:rPr lang="en-US" sz="2800" dirty="0" smtClean="0">
                <a:cs typeface="ＭＳ Ｐゴシック"/>
              </a:rPr>
              <a:t> de </a:t>
            </a:r>
            <a:r>
              <a:rPr lang="en-US" sz="2800" dirty="0" err="1" smtClean="0">
                <a:cs typeface="ＭＳ Ｐゴシック"/>
              </a:rPr>
              <a:t>competir</a:t>
            </a:r>
            <a:r>
              <a:rPr lang="en-US" sz="2800" dirty="0" smtClean="0">
                <a:cs typeface="ＭＳ Ｐゴシック"/>
              </a:rPr>
              <a:t> com a </a:t>
            </a:r>
            <a:r>
              <a:rPr lang="en-US" sz="2800" dirty="0" err="1" smtClean="0">
                <a:cs typeface="ＭＳ Ｐゴシック"/>
              </a:rPr>
              <a:t>geração</a:t>
            </a:r>
            <a:r>
              <a:rPr lang="en-US" sz="2800" dirty="0" smtClean="0">
                <a:cs typeface="ＭＳ Ｐゴシック"/>
              </a:rPr>
              <a:t> </a:t>
            </a:r>
            <a:r>
              <a:rPr lang="en-US" sz="2800" dirty="0" err="1" smtClean="0">
                <a:cs typeface="ＭＳ Ｐゴシック"/>
              </a:rPr>
              <a:t>convencional</a:t>
            </a:r>
            <a:r>
              <a:rPr lang="en-US" sz="2800" dirty="0" smtClean="0">
                <a:cs typeface="ＭＳ Ｐゴシック"/>
              </a:rPr>
              <a:t>(</a:t>
            </a:r>
            <a:r>
              <a:rPr lang="en-US" sz="2800" dirty="0" err="1" smtClean="0">
                <a:cs typeface="ＭＳ Ｐゴシック"/>
              </a:rPr>
              <a:t>vs</a:t>
            </a:r>
            <a:r>
              <a:rPr lang="en-US" sz="2800" dirty="0" smtClean="0">
                <a:cs typeface="ＭＳ Ｐゴシック"/>
              </a:rPr>
              <a:t> </a:t>
            </a:r>
            <a:r>
              <a:rPr lang="en-US" sz="2800" dirty="0" err="1" smtClean="0">
                <a:cs typeface="ＭＳ Ｐゴシック"/>
              </a:rPr>
              <a:t>Ciclos</a:t>
            </a:r>
            <a:r>
              <a:rPr lang="en-US" sz="2800" dirty="0" smtClean="0">
                <a:cs typeface="ＭＳ Ｐゴシック"/>
              </a:rPr>
              <a:t> </a:t>
            </a:r>
            <a:r>
              <a:rPr lang="en-US" sz="2800" dirty="0" err="1" smtClean="0">
                <a:cs typeface="ＭＳ Ｐゴシック"/>
              </a:rPr>
              <a:t>Combinados</a:t>
            </a:r>
            <a:r>
              <a:rPr lang="en-US" sz="2800" dirty="0" smtClean="0">
                <a:cs typeface="ＭＳ Ｐゴシック"/>
              </a:rPr>
              <a:t>)</a:t>
            </a:r>
            <a:endParaRPr lang="pt-PT" sz="2800" kern="1200" dirty="0">
              <a:ea typeface="+mj-ea"/>
            </a:endParaRPr>
          </a:p>
        </p:txBody>
      </p:sp>
      <p:sp>
        <p:nvSpPr>
          <p:cNvPr id="9" name="Isosceles Triangle 8"/>
          <p:cNvSpPr>
            <a:spLocks noChangeArrowheads="1"/>
          </p:cNvSpPr>
          <p:nvPr/>
        </p:nvSpPr>
        <p:spPr bwMode="auto">
          <a:xfrm rot="5400000">
            <a:off x="3944925" y="3573476"/>
            <a:ext cx="4824438" cy="503238"/>
          </a:xfrm>
          <a:prstGeom prst="triangle">
            <a:avLst>
              <a:gd name="adj" fmla="val 50000"/>
            </a:avLst>
          </a:prstGeom>
          <a:solidFill>
            <a:srgbClr val="C00000"/>
          </a:solidFill>
          <a:ln w="9525" algn="ctr">
            <a:noFill/>
            <a:round/>
            <a:headEnd/>
            <a:tailEnd/>
          </a:ln>
        </p:spPr>
        <p:txBody>
          <a:bodyPr lIns="0" tIns="0" rIns="0" bIns="0" anchor="ctr"/>
          <a:lstStyle/>
          <a:p>
            <a:pPr algn="ctr">
              <a:defRPr/>
            </a:pPr>
            <a:endParaRPr lang="en-US">
              <a:solidFill>
                <a:srgbClr val="000000"/>
              </a:solidFill>
              <a:latin typeface="+mn-lt"/>
              <a:cs typeface="+mn-cs"/>
            </a:endParaRPr>
          </a:p>
        </p:txBody>
      </p:sp>
      <p:sp>
        <p:nvSpPr>
          <p:cNvPr id="10" name="Content Placeholder 2"/>
          <p:cNvSpPr txBox="1">
            <a:spLocks/>
          </p:cNvSpPr>
          <p:nvPr/>
        </p:nvSpPr>
        <p:spPr bwMode="auto">
          <a:xfrm>
            <a:off x="6591300" y="981075"/>
            <a:ext cx="3314700" cy="4965700"/>
          </a:xfrm>
          <a:prstGeom prst="rect">
            <a:avLst/>
          </a:prstGeom>
          <a:noFill/>
          <a:ln w="12700">
            <a:noFill/>
            <a:miter lim="800000"/>
            <a:headEnd/>
            <a:tailEnd/>
          </a:ln>
        </p:spPr>
        <p:txBody>
          <a:bodyPr lIns="90488" tIns="44450" rIns="90488" bIns="44450"/>
          <a:lstStyle/>
          <a:p>
            <a:pPr marL="108000" indent="-108000" eaLnBrk="0" hangingPunct="0">
              <a:spcBef>
                <a:spcPct val="45000"/>
              </a:spcBef>
              <a:defRPr/>
            </a:pPr>
            <a:r>
              <a:rPr lang="en-US" sz="1600" b="1" kern="0" dirty="0">
                <a:solidFill>
                  <a:srgbClr val="000000"/>
                </a:solidFill>
                <a:latin typeface="Calibri" pitchFamily="34" charset="0"/>
                <a:cs typeface="ＭＳ Ｐゴシック"/>
              </a:rPr>
              <a:t>	</a:t>
            </a:r>
          </a:p>
          <a:p>
            <a:pPr marL="108000" indent="-108000" eaLnBrk="0" hangingPunct="0">
              <a:spcBef>
                <a:spcPct val="45000"/>
              </a:spcBef>
              <a:defRPr/>
            </a:pPr>
            <a:r>
              <a:rPr lang="en-US" sz="1600" b="1" kern="0" dirty="0" err="1" smtClean="0">
                <a:solidFill>
                  <a:srgbClr val="000000"/>
                </a:solidFill>
                <a:latin typeface="Calibri" pitchFamily="34" charset="0"/>
                <a:cs typeface="ＭＳ Ｐゴシック"/>
              </a:rPr>
              <a:t>Principais</a:t>
            </a:r>
            <a:r>
              <a:rPr lang="en-US" sz="1600" b="1" kern="0" dirty="0" smtClean="0">
                <a:solidFill>
                  <a:srgbClr val="000000"/>
                </a:solidFill>
                <a:latin typeface="Calibri" pitchFamily="34" charset="0"/>
                <a:cs typeface="ＭＳ Ｐゴシック"/>
              </a:rPr>
              <a:t> </a:t>
            </a:r>
            <a:r>
              <a:rPr lang="en-US" sz="1600" b="1" kern="0" dirty="0" err="1" smtClean="0">
                <a:solidFill>
                  <a:srgbClr val="000000"/>
                </a:solidFill>
                <a:latin typeface="Calibri" pitchFamily="34" charset="0"/>
                <a:cs typeface="ＭＳ Ｐゴシック"/>
              </a:rPr>
              <a:t>vetores</a:t>
            </a:r>
            <a:r>
              <a:rPr lang="en-US" sz="1600" b="1" kern="0" dirty="0" smtClean="0">
                <a:solidFill>
                  <a:srgbClr val="000000"/>
                </a:solidFill>
                <a:latin typeface="Calibri" pitchFamily="34" charset="0"/>
                <a:cs typeface="ＭＳ Ｐゴシック"/>
              </a:rPr>
              <a:t> de </a:t>
            </a:r>
            <a:r>
              <a:rPr lang="en-US" sz="1600" b="1" kern="0" dirty="0" err="1" smtClean="0">
                <a:solidFill>
                  <a:srgbClr val="000000"/>
                </a:solidFill>
                <a:latin typeface="Calibri" pitchFamily="34" charset="0"/>
                <a:cs typeface="ＭＳ Ｐゴシック"/>
              </a:rPr>
              <a:t>melhoria</a:t>
            </a:r>
            <a:r>
              <a:rPr lang="en-US" sz="1600" b="1" kern="0" dirty="0" smtClean="0">
                <a:solidFill>
                  <a:srgbClr val="000000"/>
                </a:solidFill>
                <a:latin typeface="Calibri" pitchFamily="34" charset="0"/>
                <a:cs typeface="ＭＳ Ｐゴシック"/>
              </a:rPr>
              <a:t>:</a:t>
            </a:r>
            <a:endParaRPr lang="en-US" sz="1600" b="1" kern="0" dirty="0">
              <a:solidFill>
                <a:srgbClr val="000000"/>
              </a:solidFill>
              <a:latin typeface="Calibri" pitchFamily="34" charset="0"/>
              <a:cs typeface="ＭＳ Ｐゴシック"/>
            </a:endParaRPr>
          </a:p>
          <a:p>
            <a:pPr marL="342900" indent="-342900" eaLnBrk="0" hangingPunct="0">
              <a:spcBef>
                <a:spcPct val="45000"/>
              </a:spcBef>
              <a:buFont typeface="+mj-lt"/>
              <a:buAutoNum type="arabicPeriod"/>
              <a:defRPr/>
            </a:pPr>
            <a:r>
              <a:rPr lang="en-US" sz="1600" b="1" dirty="0" err="1" smtClean="0">
                <a:solidFill>
                  <a:srgbClr val="000000"/>
                </a:solidFill>
                <a:latin typeface="Calibri" pitchFamily="34" charset="0"/>
                <a:cs typeface="+mn-cs"/>
              </a:rPr>
              <a:t>Aumentar</a:t>
            </a:r>
            <a:r>
              <a:rPr lang="en-US" sz="1600" b="1" dirty="0" smtClean="0">
                <a:solidFill>
                  <a:srgbClr val="000000"/>
                </a:solidFill>
                <a:latin typeface="Calibri" pitchFamily="34" charset="0"/>
                <a:cs typeface="+mn-cs"/>
              </a:rPr>
              <a:t> a </a:t>
            </a:r>
            <a:r>
              <a:rPr lang="en-US" sz="1600" b="1" dirty="0" err="1" smtClean="0">
                <a:solidFill>
                  <a:srgbClr val="000000"/>
                </a:solidFill>
                <a:latin typeface="Calibri" pitchFamily="34" charset="0"/>
                <a:cs typeface="+mn-cs"/>
              </a:rPr>
              <a:t>potência</a:t>
            </a:r>
            <a:r>
              <a:rPr lang="en-US" sz="1600" b="1" dirty="0" smtClean="0">
                <a:solidFill>
                  <a:srgbClr val="000000"/>
                </a:solidFill>
                <a:latin typeface="Calibri" pitchFamily="34" charset="0"/>
                <a:cs typeface="+mn-cs"/>
              </a:rPr>
              <a:t> </a:t>
            </a:r>
            <a:r>
              <a:rPr lang="en-US" sz="1600" b="1" dirty="0" err="1" smtClean="0">
                <a:solidFill>
                  <a:srgbClr val="000000"/>
                </a:solidFill>
                <a:latin typeface="Calibri" pitchFamily="34" charset="0"/>
                <a:cs typeface="+mn-cs"/>
              </a:rPr>
              <a:t>da</a:t>
            </a:r>
            <a:r>
              <a:rPr lang="en-US" sz="1600" b="1" dirty="0" smtClean="0">
                <a:solidFill>
                  <a:srgbClr val="000000"/>
                </a:solidFill>
                <a:latin typeface="Calibri" pitchFamily="34" charset="0"/>
                <a:cs typeface="+mn-cs"/>
              </a:rPr>
              <a:t> </a:t>
            </a:r>
            <a:r>
              <a:rPr lang="en-US" sz="1600" b="1" dirty="0" err="1" smtClean="0">
                <a:solidFill>
                  <a:srgbClr val="000000"/>
                </a:solidFill>
                <a:latin typeface="Calibri" pitchFamily="34" charset="0"/>
                <a:cs typeface="+mn-cs"/>
              </a:rPr>
              <a:t>turbina</a:t>
            </a:r>
            <a:r>
              <a:rPr lang="en-US" sz="1600" b="1" dirty="0" smtClean="0">
                <a:solidFill>
                  <a:srgbClr val="000000"/>
                </a:solidFill>
                <a:latin typeface="Calibri" pitchFamily="34" charset="0"/>
                <a:cs typeface="+mn-cs"/>
              </a:rPr>
              <a:t>:</a:t>
            </a:r>
            <a:endParaRPr lang="en-US" sz="1600" b="1" dirty="0">
              <a:solidFill>
                <a:srgbClr val="000000"/>
              </a:solidFill>
              <a:latin typeface="Calibri" pitchFamily="34" charset="0"/>
              <a:cs typeface="+mn-cs"/>
            </a:endParaRPr>
          </a:p>
          <a:p>
            <a:pPr marL="565200" lvl="1" indent="-108000" eaLnBrk="0" hangingPunct="0">
              <a:spcBef>
                <a:spcPct val="45000"/>
              </a:spcBef>
              <a:buFont typeface="Arial" pitchFamily="34" charset="0"/>
              <a:buChar char="•"/>
              <a:defRPr/>
            </a:pPr>
            <a:r>
              <a:rPr lang="en-US" sz="1600" dirty="0">
                <a:solidFill>
                  <a:srgbClr val="000000"/>
                </a:solidFill>
                <a:latin typeface="Calibri" pitchFamily="34" charset="0"/>
                <a:cs typeface="+mn-cs"/>
              </a:rPr>
              <a:t> </a:t>
            </a:r>
            <a:r>
              <a:rPr lang="en-US" sz="1600" dirty="0" smtClean="0">
                <a:solidFill>
                  <a:srgbClr val="000000"/>
                </a:solidFill>
                <a:latin typeface="Calibri" pitchFamily="34" charset="0"/>
                <a:cs typeface="+mn-cs"/>
              </a:rPr>
              <a:t>A </a:t>
            </a:r>
            <a:r>
              <a:rPr lang="en-US" sz="1600" dirty="0" err="1" smtClean="0">
                <a:solidFill>
                  <a:srgbClr val="000000"/>
                </a:solidFill>
                <a:latin typeface="Calibri" pitchFamily="34" charset="0"/>
                <a:cs typeface="+mn-cs"/>
              </a:rPr>
              <a:t>dimensão</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da</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plataforma</a:t>
            </a:r>
            <a:r>
              <a:rPr lang="en-US" sz="1600" dirty="0" smtClean="0">
                <a:solidFill>
                  <a:srgbClr val="000000"/>
                </a:solidFill>
                <a:latin typeface="Calibri" pitchFamily="34" charset="0"/>
                <a:cs typeface="+mn-cs"/>
              </a:rPr>
              <a:t> é </a:t>
            </a:r>
            <a:r>
              <a:rPr lang="en-US" sz="1600" dirty="0" err="1" smtClean="0">
                <a:solidFill>
                  <a:srgbClr val="000000"/>
                </a:solidFill>
                <a:latin typeface="Calibri" pitchFamily="34" charset="0"/>
                <a:cs typeface="+mn-cs"/>
              </a:rPr>
              <a:t>determinada</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pelas</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condições</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metocean</a:t>
            </a:r>
            <a:r>
              <a:rPr lang="en-US" sz="1600" dirty="0" err="1" smtClean="0">
                <a:solidFill>
                  <a:srgbClr val="000000"/>
                </a:solidFill>
                <a:latin typeface="Calibri" pitchFamily="34" charset="0"/>
              </a:rPr>
              <a:t>icas</a:t>
            </a:r>
            <a:r>
              <a:rPr lang="en-US" sz="1600" dirty="0" smtClean="0">
                <a:solidFill>
                  <a:srgbClr val="000000"/>
                </a:solidFill>
                <a:latin typeface="Calibri" pitchFamily="34" charset="0"/>
              </a:rPr>
              <a:t>.</a:t>
            </a:r>
            <a:endParaRPr lang="en-US" sz="1600" dirty="0">
              <a:solidFill>
                <a:srgbClr val="000000"/>
              </a:solidFill>
              <a:latin typeface="Calibri" pitchFamily="34" charset="0"/>
              <a:cs typeface="+mn-cs"/>
            </a:endParaRPr>
          </a:p>
          <a:p>
            <a:pPr marL="565200" lvl="1" indent="-108000" eaLnBrk="0" hangingPunct="0">
              <a:spcBef>
                <a:spcPct val="45000"/>
              </a:spcBef>
              <a:buFont typeface="Arial" pitchFamily="34" charset="0"/>
              <a:buChar char="•"/>
              <a:defRPr/>
            </a:pPr>
            <a:r>
              <a:rPr lang="en-US" sz="1600" dirty="0">
                <a:solidFill>
                  <a:srgbClr val="000000"/>
                </a:solidFill>
                <a:latin typeface="Calibri" pitchFamily="34" charset="0"/>
                <a:cs typeface="+mn-cs"/>
              </a:rPr>
              <a:t>Turbines </a:t>
            </a:r>
            <a:r>
              <a:rPr lang="en-US" sz="1600" dirty="0" smtClean="0">
                <a:solidFill>
                  <a:srgbClr val="000000"/>
                </a:solidFill>
                <a:latin typeface="Calibri" pitchFamily="34" charset="0"/>
                <a:cs typeface="+mn-cs"/>
              </a:rPr>
              <a:t>de </a:t>
            </a:r>
            <a:r>
              <a:rPr lang="en-US" sz="1600" dirty="0">
                <a:solidFill>
                  <a:srgbClr val="000000"/>
                </a:solidFill>
                <a:latin typeface="Calibri" pitchFamily="34" charset="0"/>
                <a:cs typeface="+mn-cs"/>
              </a:rPr>
              <a:t>7 MW – 15 MW </a:t>
            </a:r>
            <a:r>
              <a:rPr lang="en-US" sz="1600" dirty="0" err="1" smtClean="0">
                <a:solidFill>
                  <a:srgbClr val="000000"/>
                </a:solidFill>
                <a:latin typeface="Calibri" pitchFamily="34" charset="0"/>
                <a:cs typeface="+mn-cs"/>
              </a:rPr>
              <a:t>estão</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em</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desenvolvimento</a:t>
            </a:r>
            <a:r>
              <a:rPr lang="en-US" sz="1600" dirty="0" smtClean="0">
                <a:solidFill>
                  <a:srgbClr val="000000"/>
                </a:solidFill>
                <a:latin typeface="Calibri" pitchFamily="34" charset="0"/>
                <a:cs typeface="+mn-cs"/>
              </a:rPr>
              <a:t> e </a:t>
            </a:r>
            <a:r>
              <a:rPr lang="en-US" sz="1600" dirty="0" err="1" smtClean="0">
                <a:solidFill>
                  <a:srgbClr val="000000"/>
                </a:solidFill>
                <a:latin typeface="Calibri" pitchFamily="34" charset="0"/>
                <a:cs typeface="+mn-cs"/>
              </a:rPr>
              <a:t>em</a:t>
            </a:r>
            <a:r>
              <a:rPr lang="en-US" sz="1600" dirty="0" smtClean="0">
                <a:solidFill>
                  <a:srgbClr val="000000"/>
                </a:solidFill>
                <a:latin typeface="Calibri" pitchFamily="34" charset="0"/>
                <a:cs typeface="+mn-cs"/>
              </a:rPr>
              <a:t> </a:t>
            </a:r>
            <a:r>
              <a:rPr lang="en-US" sz="1600" dirty="0" err="1" smtClean="0">
                <a:solidFill>
                  <a:srgbClr val="000000"/>
                </a:solidFill>
                <a:latin typeface="Calibri" pitchFamily="34" charset="0"/>
                <a:cs typeface="+mn-cs"/>
              </a:rPr>
              <a:t>fase</a:t>
            </a:r>
            <a:r>
              <a:rPr lang="en-US" sz="1600" dirty="0" smtClean="0">
                <a:solidFill>
                  <a:srgbClr val="000000"/>
                </a:solidFill>
                <a:latin typeface="Calibri" pitchFamily="34" charset="0"/>
                <a:cs typeface="+mn-cs"/>
              </a:rPr>
              <a:t> final de testes</a:t>
            </a:r>
            <a:endParaRPr lang="en-US" sz="1600" dirty="0">
              <a:solidFill>
                <a:srgbClr val="000000"/>
              </a:solidFill>
              <a:latin typeface="Calibri" pitchFamily="34" charset="0"/>
              <a:cs typeface="+mn-cs"/>
            </a:endParaRPr>
          </a:p>
          <a:p>
            <a:pPr marL="342900" lvl="1" indent="-342900">
              <a:spcBef>
                <a:spcPct val="45000"/>
              </a:spcBef>
              <a:defRPr/>
            </a:pPr>
            <a:endParaRPr lang="en-US" sz="1600" b="1" dirty="0">
              <a:solidFill>
                <a:srgbClr val="000000"/>
              </a:solidFill>
              <a:latin typeface="Calibri" pitchFamily="34" charset="0"/>
              <a:cs typeface="+mn-cs"/>
            </a:endParaRPr>
          </a:p>
          <a:p>
            <a:pPr marL="342900" lvl="1" indent="-342900">
              <a:spcBef>
                <a:spcPct val="45000"/>
              </a:spcBef>
              <a:buFontTx/>
              <a:buAutoNum type="arabicPeriod" startAt="2"/>
              <a:defRPr/>
            </a:pPr>
            <a:r>
              <a:rPr lang="en-US" sz="1600" b="1" dirty="0" err="1" smtClean="0">
                <a:solidFill>
                  <a:srgbClr val="000000"/>
                </a:solidFill>
                <a:latin typeface="Calibri" pitchFamily="34" charset="0"/>
                <a:cs typeface="+mn-cs"/>
              </a:rPr>
              <a:t>Melhorar</a:t>
            </a:r>
            <a:r>
              <a:rPr lang="en-US" sz="1600" b="1" dirty="0" smtClean="0">
                <a:solidFill>
                  <a:srgbClr val="000000"/>
                </a:solidFill>
                <a:latin typeface="Calibri" pitchFamily="34" charset="0"/>
                <a:cs typeface="+mn-cs"/>
              </a:rPr>
              <a:t> </a:t>
            </a:r>
            <a:r>
              <a:rPr lang="en-US" sz="1600" b="1" dirty="0" err="1" smtClean="0">
                <a:solidFill>
                  <a:srgbClr val="000000"/>
                </a:solidFill>
                <a:latin typeface="Calibri" pitchFamily="34" charset="0"/>
                <a:cs typeface="+mn-cs"/>
              </a:rPr>
              <a:t>os</a:t>
            </a:r>
            <a:r>
              <a:rPr lang="en-US" sz="1600" b="1" dirty="0" smtClean="0">
                <a:solidFill>
                  <a:srgbClr val="000000"/>
                </a:solidFill>
                <a:latin typeface="Calibri" pitchFamily="34" charset="0"/>
                <a:cs typeface="+mn-cs"/>
              </a:rPr>
              <a:t> </a:t>
            </a:r>
            <a:r>
              <a:rPr lang="en-US" sz="1600" b="1" dirty="0" err="1" smtClean="0">
                <a:solidFill>
                  <a:srgbClr val="000000"/>
                </a:solidFill>
                <a:latin typeface="Calibri" pitchFamily="34" charset="0"/>
                <a:cs typeface="+mn-cs"/>
              </a:rPr>
              <a:t>procedimentos</a:t>
            </a:r>
            <a:r>
              <a:rPr lang="en-US" sz="1600" b="1" dirty="0" smtClean="0">
                <a:solidFill>
                  <a:srgbClr val="000000"/>
                </a:solidFill>
                <a:latin typeface="Calibri" pitchFamily="34" charset="0"/>
                <a:cs typeface="+mn-cs"/>
              </a:rPr>
              <a:t> de </a:t>
            </a:r>
            <a:r>
              <a:rPr lang="en-US" sz="1600" b="1" dirty="0" err="1" smtClean="0">
                <a:solidFill>
                  <a:srgbClr val="000000"/>
                </a:solidFill>
                <a:latin typeface="Calibri" pitchFamily="34" charset="0"/>
              </a:rPr>
              <a:t>instalação</a:t>
            </a:r>
            <a:r>
              <a:rPr lang="en-US" sz="1600" b="1" dirty="0" smtClean="0">
                <a:solidFill>
                  <a:srgbClr val="000000"/>
                </a:solidFill>
                <a:latin typeface="Calibri" pitchFamily="34" charset="0"/>
              </a:rPr>
              <a:t> e a </a:t>
            </a:r>
            <a:r>
              <a:rPr lang="en-US" sz="1600" b="1" dirty="0" err="1" smtClean="0">
                <a:solidFill>
                  <a:srgbClr val="000000"/>
                </a:solidFill>
                <a:latin typeface="Calibri" pitchFamily="34" charset="0"/>
              </a:rPr>
              <a:t>estratégia</a:t>
            </a:r>
            <a:r>
              <a:rPr lang="en-US" sz="1600" b="1" dirty="0" smtClean="0">
                <a:solidFill>
                  <a:srgbClr val="000000"/>
                </a:solidFill>
                <a:latin typeface="Calibri" pitchFamily="34" charset="0"/>
              </a:rPr>
              <a:t> de </a:t>
            </a:r>
            <a:r>
              <a:rPr lang="en-US" sz="1600" b="1" dirty="0" smtClean="0">
                <a:solidFill>
                  <a:srgbClr val="000000"/>
                </a:solidFill>
                <a:latin typeface="Calibri" pitchFamily="34" charset="0"/>
                <a:cs typeface="+mn-cs"/>
              </a:rPr>
              <a:t>O&amp;M</a:t>
            </a:r>
            <a:endParaRPr lang="en-US" sz="1600" b="1" dirty="0">
              <a:solidFill>
                <a:srgbClr val="000000"/>
              </a:solidFill>
              <a:latin typeface="Calibri" pitchFamily="34" charset="0"/>
              <a:cs typeface="+mn-cs"/>
            </a:endParaRPr>
          </a:p>
          <a:p>
            <a:pPr marL="342900" lvl="1" indent="-342900">
              <a:spcBef>
                <a:spcPct val="45000"/>
              </a:spcBef>
              <a:buFontTx/>
              <a:buAutoNum type="arabicPeriod" startAt="2"/>
              <a:defRPr/>
            </a:pPr>
            <a:endParaRPr lang="en-US" sz="1600" b="1" dirty="0">
              <a:solidFill>
                <a:srgbClr val="000000"/>
              </a:solidFill>
              <a:latin typeface="Calibri" pitchFamily="34" charset="0"/>
              <a:cs typeface="+mn-cs"/>
            </a:endParaRPr>
          </a:p>
          <a:p>
            <a:pPr marL="342900" lvl="1" indent="-342900">
              <a:spcBef>
                <a:spcPct val="45000"/>
              </a:spcBef>
              <a:buFontTx/>
              <a:buAutoNum type="arabicPeriod" startAt="2"/>
              <a:defRPr/>
            </a:pPr>
            <a:r>
              <a:rPr lang="en-US" sz="1600" b="1" dirty="0" err="1" smtClean="0">
                <a:solidFill>
                  <a:srgbClr val="000000"/>
                </a:solidFill>
                <a:latin typeface="Calibri" pitchFamily="34" charset="0"/>
                <a:cs typeface="+mn-cs"/>
              </a:rPr>
              <a:t>Materiais</a:t>
            </a:r>
            <a:r>
              <a:rPr lang="en-US" sz="1600" b="1" dirty="0" smtClean="0">
                <a:solidFill>
                  <a:srgbClr val="000000"/>
                </a:solidFill>
                <a:latin typeface="Calibri" pitchFamily="34" charset="0"/>
                <a:cs typeface="+mn-cs"/>
              </a:rPr>
              <a:t> </a:t>
            </a:r>
            <a:r>
              <a:rPr lang="en-US" sz="1600" b="1" dirty="0" err="1" smtClean="0">
                <a:solidFill>
                  <a:srgbClr val="000000"/>
                </a:solidFill>
                <a:latin typeface="Calibri" pitchFamily="34" charset="0"/>
                <a:cs typeface="+mn-cs"/>
              </a:rPr>
              <a:t>mais</a:t>
            </a:r>
            <a:r>
              <a:rPr lang="en-US" sz="1600" b="1" dirty="0" smtClean="0">
                <a:solidFill>
                  <a:srgbClr val="000000"/>
                </a:solidFill>
                <a:latin typeface="Calibri" pitchFamily="34" charset="0"/>
                <a:cs typeface="+mn-cs"/>
              </a:rPr>
              <a:t> </a:t>
            </a:r>
            <a:r>
              <a:rPr lang="en-US" sz="1600" b="1" dirty="0" err="1" smtClean="0">
                <a:solidFill>
                  <a:srgbClr val="000000"/>
                </a:solidFill>
                <a:latin typeface="Calibri" pitchFamily="34" charset="0"/>
                <a:cs typeface="+mn-cs"/>
              </a:rPr>
              <a:t>baratos</a:t>
            </a:r>
            <a:endParaRPr lang="en-US" sz="1600" b="1" dirty="0">
              <a:solidFill>
                <a:srgbClr val="000000"/>
              </a:solidFill>
              <a:latin typeface="Calibri" pitchFamily="34" charset="0"/>
              <a:cs typeface="+mn-cs"/>
            </a:endParaRPr>
          </a:p>
          <a:p>
            <a:pPr marL="342900" lvl="1" indent="-342900">
              <a:spcBef>
                <a:spcPct val="45000"/>
              </a:spcBef>
              <a:buFontTx/>
              <a:buAutoNum type="arabicPeriod" startAt="2"/>
              <a:defRPr/>
            </a:pPr>
            <a:r>
              <a:rPr lang="en-US" sz="1600" b="1" dirty="0" err="1" smtClean="0">
                <a:solidFill>
                  <a:srgbClr val="000000"/>
                </a:solidFill>
                <a:latin typeface="Calibri" pitchFamily="34" charset="0"/>
                <a:cs typeface="+mn-cs"/>
              </a:rPr>
              <a:t>Sinergia</a:t>
            </a:r>
            <a:r>
              <a:rPr lang="en-US" sz="1600" b="1" dirty="0" smtClean="0">
                <a:solidFill>
                  <a:srgbClr val="000000"/>
                </a:solidFill>
                <a:latin typeface="Calibri" pitchFamily="34" charset="0"/>
                <a:cs typeface="+mn-cs"/>
              </a:rPr>
              <a:t> com </a:t>
            </a:r>
            <a:r>
              <a:rPr lang="en-US" sz="1600" b="1" dirty="0" err="1" smtClean="0">
                <a:solidFill>
                  <a:srgbClr val="000000"/>
                </a:solidFill>
                <a:latin typeface="Calibri" pitchFamily="34" charset="0"/>
                <a:cs typeface="+mn-cs"/>
              </a:rPr>
              <a:t>outras</a:t>
            </a:r>
            <a:r>
              <a:rPr lang="en-US" sz="1600" b="1" dirty="0" smtClean="0">
                <a:solidFill>
                  <a:srgbClr val="000000"/>
                </a:solidFill>
                <a:latin typeface="Calibri" pitchFamily="34" charset="0"/>
                <a:cs typeface="+mn-cs"/>
              </a:rPr>
              <a:t> </a:t>
            </a:r>
            <a:r>
              <a:rPr lang="en-US" sz="1600" b="1" dirty="0" err="1" smtClean="0">
                <a:solidFill>
                  <a:srgbClr val="000000"/>
                </a:solidFill>
                <a:latin typeface="Calibri" pitchFamily="34" charset="0"/>
                <a:cs typeface="+mn-cs"/>
              </a:rPr>
              <a:t>atividades</a:t>
            </a:r>
            <a:endParaRPr lang="en-US" sz="1600" b="1" dirty="0">
              <a:solidFill>
                <a:srgbClr val="000000"/>
              </a:solidFill>
              <a:latin typeface="Calibri" pitchFamily="34" charset="0"/>
              <a:cs typeface="+mn-cs"/>
            </a:endParaRPr>
          </a:p>
          <a:p>
            <a:pPr marL="342900" indent="-342900" eaLnBrk="0" hangingPunct="0">
              <a:spcBef>
                <a:spcPct val="45000"/>
              </a:spcBef>
              <a:defRPr/>
            </a:pPr>
            <a:endParaRPr lang="en-US" sz="1400" b="1" kern="0" dirty="0">
              <a:solidFill>
                <a:srgbClr val="000000"/>
              </a:solidFill>
              <a:latin typeface="+mn-lt"/>
              <a:cs typeface="ＭＳ Ｐゴシック"/>
            </a:endParaRPr>
          </a:p>
          <a:p>
            <a:pPr marL="342900" indent="-342900" eaLnBrk="0" hangingPunct="0">
              <a:spcBef>
                <a:spcPct val="45000"/>
              </a:spcBef>
              <a:defRPr/>
            </a:pPr>
            <a:endParaRPr lang="en-US" sz="1400" kern="0" dirty="0">
              <a:solidFill>
                <a:srgbClr val="000000"/>
              </a:solidFill>
              <a:latin typeface="+mn-lt"/>
              <a:cs typeface="ＭＳ Ｐゴシック"/>
            </a:endParaRPr>
          </a:p>
        </p:txBody>
      </p:sp>
      <p:sp>
        <p:nvSpPr>
          <p:cNvPr id="85000" name="TextBox 11"/>
          <p:cNvSpPr txBox="1">
            <a:spLocks noChangeArrowheads="1"/>
          </p:cNvSpPr>
          <p:nvPr/>
        </p:nvSpPr>
        <p:spPr bwMode="auto">
          <a:xfrm>
            <a:off x="7977188" y="5148263"/>
            <a:ext cx="792162" cy="368300"/>
          </a:xfrm>
          <a:prstGeom prst="rect">
            <a:avLst/>
          </a:prstGeom>
          <a:noFill/>
          <a:ln w="9525">
            <a:noFill/>
            <a:miter lim="800000"/>
            <a:headEnd/>
            <a:tailEnd/>
          </a:ln>
        </p:spPr>
        <p:txBody>
          <a:bodyPr>
            <a:spAutoFit/>
          </a:bodyPr>
          <a:lstStyle/>
          <a:p>
            <a:r>
              <a:rPr lang="pt-PT" b="1">
                <a:cs typeface="Calibri" pitchFamily="34" charset="0"/>
              </a:rPr>
              <a:t>+</a:t>
            </a:r>
          </a:p>
        </p:txBody>
      </p:sp>
      <p:graphicFrame>
        <p:nvGraphicFramePr>
          <p:cNvPr id="12" name="Chart 11"/>
          <p:cNvGraphicFramePr/>
          <p:nvPr/>
        </p:nvGraphicFramePr>
        <p:xfrm>
          <a:off x="488504" y="2852936"/>
          <a:ext cx="5334945" cy="3320774"/>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p:cNvSpPr txBox="1">
            <a:spLocks/>
          </p:cNvSpPr>
          <p:nvPr/>
        </p:nvSpPr>
        <p:spPr bwMode="auto">
          <a:xfrm>
            <a:off x="128464" y="1412016"/>
            <a:ext cx="5904656" cy="864856"/>
          </a:xfrm>
          <a:prstGeom prst="rect">
            <a:avLst/>
          </a:prstGeom>
          <a:noFill/>
          <a:ln w="12700">
            <a:noFill/>
            <a:miter lim="800000"/>
            <a:headEnd/>
            <a:tailEnd/>
          </a:ln>
        </p:spPr>
        <p:txBody>
          <a:bodyPr lIns="90488" tIns="44450" rIns="90488" bIns="44450"/>
          <a:lstStyle/>
          <a:p>
            <a:pPr algn="ctr" eaLnBrk="0" hangingPunct="0">
              <a:spcBef>
                <a:spcPct val="45000"/>
              </a:spcBef>
              <a:defRPr/>
            </a:pPr>
            <a:r>
              <a:rPr lang="en-US" sz="1600" b="1" kern="0" dirty="0" err="1" smtClean="0">
                <a:latin typeface="Calibri" pitchFamily="34" charset="0"/>
                <a:cs typeface="ＭＳ Ｐゴシック"/>
              </a:rPr>
              <a:t>Previsão</a:t>
            </a:r>
            <a:r>
              <a:rPr lang="en-US" sz="1600" b="1" kern="0" dirty="0" smtClean="0">
                <a:latin typeface="Calibri" pitchFamily="34" charset="0"/>
                <a:cs typeface="ＭＳ Ｐゴシック"/>
              </a:rPr>
              <a:t> </a:t>
            </a:r>
            <a:r>
              <a:rPr lang="en-US" sz="1600" b="1" kern="0" dirty="0" err="1" smtClean="0">
                <a:latin typeface="Calibri" pitchFamily="34" charset="0"/>
                <a:cs typeface="ＭＳ Ｐゴシック"/>
              </a:rPr>
              <a:t>da</a:t>
            </a:r>
            <a:r>
              <a:rPr lang="en-US" sz="1600" b="1" kern="0" dirty="0" smtClean="0">
                <a:latin typeface="Calibri" pitchFamily="34" charset="0"/>
                <a:cs typeface="ＭＳ Ｐゴシック"/>
              </a:rPr>
              <a:t> </a:t>
            </a:r>
            <a:r>
              <a:rPr lang="en-US" sz="1600" b="1" kern="0" dirty="0" err="1" smtClean="0">
                <a:latin typeface="Calibri" pitchFamily="34" charset="0"/>
                <a:cs typeface="ＭＳ Ｐゴシック"/>
              </a:rPr>
              <a:t>evolução</a:t>
            </a:r>
            <a:r>
              <a:rPr lang="en-US" sz="1600" b="1" kern="0" dirty="0" smtClean="0">
                <a:latin typeface="Calibri" pitchFamily="34" charset="0"/>
                <a:cs typeface="ＭＳ Ｐゴシック"/>
              </a:rPr>
              <a:t> (</a:t>
            </a:r>
            <a:r>
              <a:rPr lang="en-US" sz="1600" b="1" kern="0" dirty="0" err="1" smtClean="0">
                <a:latin typeface="Calibri" pitchFamily="34" charset="0"/>
                <a:cs typeface="ＭＳ Ｐゴシック"/>
              </a:rPr>
              <a:t>para</a:t>
            </a:r>
            <a:r>
              <a:rPr lang="en-US" sz="1600" b="1" kern="0" dirty="0" smtClean="0">
                <a:latin typeface="Calibri" pitchFamily="34" charset="0"/>
                <a:cs typeface="ＭＳ Ｐゴシック"/>
              </a:rPr>
              <a:t> </a:t>
            </a:r>
            <a:r>
              <a:rPr lang="en-US" sz="1600" b="1" kern="0" dirty="0" err="1" smtClean="0">
                <a:latin typeface="Calibri" pitchFamily="34" charset="0"/>
                <a:cs typeface="ＭＳ Ｐゴシック"/>
              </a:rPr>
              <a:t>projectos</a:t>
            </a:r>
            <a:r>
              <a:rPr lang="en-US" sz="1600" b="1" kern="0" dirty="0" smtClean="0">
                <a:latin typeface="Calibri" pitchFamily="34" charset="0"/>
                <a:cs typeface="ＭＳ Ｐゴシック"/>
              </a:rPr>
              <a:t> </a:t>
            </a:r>
            <a:r>
              <a:rPr lang="en-US" sz="1600" b="1" kern="0" dirty="0" err="1" smtClean="0">
                <a:latin typeface="Calibri" pitchFamily="34" charset="0"/>
                <a:cs typeface="ＭＳ Ｐゴシック"/>
              </a:rPr>
              <a:t>comerciais</a:t>
            </a:r>
            <a:r>
              <a:rPr lang="en-US" sz="1600" b="1" kern="0" dirty="0" smtClean="0">
                <a:latin typeface="Calibri" pitchFamily="34" charset="0"/>
                <a:cs typeface="ＭＳ Ｐゴシック"/>
              </a:rPr>
              <a:t> ) do “</a:t>
            </a:r>
            <a:r>
              <a:rPr lang="en-US" sz="1600" b="1" kern="0" dirty="0" err="1" smtClean="0">
                <a:latin typeface="Calibri" pitchFamily="34" charset="0"/>
                <a:cs typeface="ＭＳ Ｐゴシック" charset="-128"/>
              </a:rPr>
              <a:t>Levelized</a:t>
            </a:r>
            <a:r>
              <a:rPr lang="en-US" sz="1600" b="1" kern="0" dirty="0" smtClean="0">
                <a:latin typeface="Calibri" pitchFamily="34" charset="0"/>
                <a:cs typeface="ＭＳ Ｐゴシック" charset="-128"/>
              </a:rPr>
              <a:t> Cost of Energy” (€*/</a:t>
            </a:r>
            <a:r>
              <a:rPr lang="en-US" sz="1600" b="1" kern="0" dirty="0" err="1" smtClean="0">
                <a:latin typeface="Calibri" pitchFamily="34" charset="0"/>
                <a:cs typeface="ＭＳ Ｐゴシック" charset="-128"/>
              </a:rPr>
              <a:t>MWh</a:t>
            </a:r>
            <a:r>
              <a:rPr lang="en-US" sz="1600" b="1" kern="0" dirty="0" smtClean="0">
                <a:latin typeface="Calibri" pitchFamily="34" charset="0"/>
                <a:cs typeface="ＭＳ Ｐゴシック" charset="-128"/>
              </a:rPr>
              <a:t>) vs. um </a:t>
            </a:r>
            <a:r>
              <a:rPr lang="en-US" sz="1600" b="1" kern="0" dirty="0" err="1" smtClean="0">
                <a:latin typeface="Calibri" pitchFamily="34" charset="0"/>
                <a:cs typeface="ＭＳ Ｐゴシック" charset="-128"/>
              </a:rPr>
              <a:t>ciclo</a:t>
            </a:r>
            <a:r>
              <a:rPr lang="en-US" sz="1600" b="1" kern="0" dirty="0" smtClean="0">
                <a:latin typeface="Calibri" pitchFamily="34" charset="0"/>
                <a:cs typeface="ＭＳ Ｐゴシック" charset="-128"/>
              </a:rPr>
              <a:t> </a:t>
            </a:r>
            <a:r>
              <a:rPr lang="en-US" sz="1600" b="1" kern="0" dirty="0" err="1" smtClean="0">
                <a:latin typeface="Calibri" pitchFamily="34" charset="0"/>
                <a:cs typeface="ＭＳ Ｐゴシック" charset="-128"/>
              </a:rPr>
              <a:t>combinado</a:t>
            </a:r>
            <a:r>
              <a:rPr lang="en-US" sz="1600" b="1" kern="0" dirty="0" smtClean="0">
                <a:latin typeface="Calibri" pitchFamily="34" charset="0"/>
                <a:cs typeface="ＭＳ Ｐゴシック" charset="-128"/>
              </a:rPr>
              <a:t>(CCGT)</a:t>
            </a:r>
            <a:endParaRPr lang="en-US" sz="1600" kern="0" dirty="0">
              <a:latin typeface="Calibri" pitchFamily="34" charset="0"/>
              <a:cs typeface="ＭＳ Ｐゴシック"/>
            </a:endParaRPr>
          </a:p>
        </p:txBody>
      </p:sp>
      <p:sp>
        <p:nvSpPr>
          <p:cNvPr id="14" name="Content Placeholder 2"/>
          <p:cNvSpPr txBox="1">
            <a:spLocks/>
          </p:cNvSpPr>
          <p:nvPr/>
        </p:nvSpPr>
        <p:spPr bwMode="auto">
          <a:xfrm>
            <a:off x="3800872" y="2092319"/>
            <a:ext cx="2099480" cy="832625"/>
          </a:xfrm>
          <a:prstGeom prst="rect">
            <a:avLst/>
          </a:prstGeom>
          <a:noFill/>
          <a:ln w="12700">
            <a:noFill/>
            <a:miter lim="800000"/>
            <a:headEnd/>
            <a:tailEnd/>
          </a:ln>
        </p:spPr>
        <p:txBody>
          <a:bodyPr lIns="90488" tIns="44450" rIns="90488" bIns="44450"/>
          <a:lstStyle/>
          <a:p>
            <a:pPr algn="ctr" eaLnBrk="0" hangingPunct="0">
              <a:spcBef>
                <a:spcPct val="45000"/>
              </a:spcBef>
              <a:defRPr/>
            </a:pPr>
            <a:r>
              <a:rPr lang="en-US" sz="1200" b="1" kern="0" dirty="0" err="1" smtClean="0">
                <a:solidFill>
                  <a:srgbClr val="FF0000"/>
                </a:solidFill>
                <a:latin typeface="Calibri" pitchFamily="34" charset="0"/>
                <a:cs typeface="ＭＳ Ｐゴシック"/>
              </a:rPr>
              <a:t>Estimativa</a:t>
            </a:r>
            <a:r>
              <a:rPr lang="en-US" sz="1200" b="1" kern="0" dirty="0" smtClean="0">
                <a:solidFill>
                  <a:srgbClr val="FF0000"/>
                </a:solidFill>
                <a:latin typeface="Calibri" pitchFamily="34" charset="0"/>
                <a:cs typeface="ＭＳ Ｐゴシック"/>
              </a:rPr>
              <a:t> </a:t>
            </a:r>
            <a:r>
              <a:rPr lang="en-US" sz="1200" b="1" kern="0" dirty="0" err="1" smtClean="0">
                <a:solidFill>
                  <a:srgbClr val="FF0000"/>
                </a:solidFill>
                <a:latin typeface="Calibri" pitchFamily="34" charset="0"/>
                <a:cs typeface="ＭＳ Ｐゴシック"/>
              </a:rPr>
              <a:t>preliminar</a:t>
            </a:r>
            <a:r>
              <a:rPr lang="en-US" sz="1200" b="1" kern="0" dirty="0" smtClean="0">
                <a:solidFill>
                  <a:srgbClr val="FF0000"/>
                </a:solidFill>
                <a:latin typeface="Calibri" pitchFamily="34" charset="0"/>
                <a:cs typeface="ＭＳ Ｐゴシック"/>
              </a:rPr>
              <a:t> </a:t>
            </a:r>
            <a:r>
              <a:rPr lang="en-US" sz="1200" b="1" kern="0" dirty="0" err="1" smtClean="0">
                <a:solidFill>
                  <a:srgbClr val="FF0000"/>
                </a:solidFill>
                <a:latin typeface="Calibri" pitchFamily="34" charset="0"/>
                <a:cs typeface="ＭＳ Ｐゴシック"/>
              </a:rPr>
              <a:t>para</a:t>
            </a:r>
            <a:r>
              <a:rPr lang="en-US" sz="1200" b="1" kern="0" dirty="0" smtClean="0">
                <a:solidFill>
                  <a:srgbClr val="FF0000"/>
                </a:solidFill>
                <a:latin typeface="Calibri" pitchFamily="34" charset="0"/>
                <a:cs typeface="ＭＳ Ｐゴシック"/>
              </a:rPr>
              <a:t> </a:t>
            </a:r>
            <a:r>
              <a:rPr lang="en-US" sz="1200" b="1" kern="0" dirty="0" err="1" smtClean="0">
                <a:solidFill>
                  <a:srgbClr val="FF0000"/>
                </a:solidFill>
                <a:latin typeface="Calibri" pitchFamily="34" charset="0"/>
                <a:cs typeface="ＭＳ Ｐゴシック"/>
              </a:rPr>
              <a:t>projetos</a:t>
            </a:r>
            <a:r>
              <a:rPr lang="en-US" sz="1200" b="1" kern="0" dirty="0" smtClean="0">
                <a:solidFill>
                  <a:srgbClr val="FF0000"/>
                </a:solidFill>
                <a:latin typeface="Calibri" pitchFamily="34" charset="0"/>
                <a:cs typeface="ＭＳ Ｐゴシック"/>
              </a:rPr>
              <a:t> </a:t>
            </a:r>
            <a:r>
              <a:rPr lang="en-US" sz="1200" b="1" kern="0" dirty="0" err="1" smtClean="0">
                <a:solidFill>
                  <a:srgbClr val="FF0000"/>
                </a:solidFill>
                <a:latin typeface="Calibri" pitchFamily="34" charset="0"/>
                <a:cs typeface="ＭＳ Ｐゴシック"/>
              </a:rPr>
              <a:t>comerciais</a:t>
            </a:r>
            <a:endParaRPr lang="en-US" sz="1200" kern="0" dirty="0">
              <a:solidFill>
                <a:srgbClr val="FF0000"/>
              </a:solidFill>
              <a:latin typeface="Calibri" pitchFamily="34" charset="0"/>
              <a:cs typeface="ＭＳ Ｐゴシック"/>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79388" y="-254000"/>
            <a:ext cx="184150" cy="368300"/>
          </a:xfrm>
          <a:prstGeom prst="rect">
            <a:avLst/>
          </a:prstGeom>
          <a:noFill/>
          <a:ln w="9525">
            <a:noFill/>
            <a:miter lim="800000"/>
            <a:headEnd/>
            <a:tailEnd/>
          </a:ln>
          <a:effectLst>
            <a:prstShdw prst="shdw17" dist="17961" dir="2700000">
              <a:srgbClr val="959595"/>
            </a:prstShdw>
          </a:effectLst>
        </p:spPr>
        <p:txBody>
          <a:bodyPr wrap="none" anchor="ctr">
            <a:spAutoFit/>
          </a:bodyPr>
          <a:lstStyle/>
          <a:p>
            <a:endParaRPr lang="pt-PT">
              <a:latin typeface="Verdana" pitchFamily="34" charset="0"/>
            </a:endParaRPr>
          </a:p>
        </p:txBody>
      </p:sp>
      <p:sp>
        <p:nvSpPr>
          <p:cNvPr id="54275" name="Title 1"/>
          <p:cNvSpPr>
            <a:spLocks noGrp="1"/>
          </p:cNvSpPr>
          <p:nvPr>
            <p:ph type="title"/>
          </p:nvPr>
        </p:nvSpPr>
        <p:spPr>
          <a:xfrm>
            <a:off x="238092" y="357166"/>
            <a:ext cx="9194800" cy="615553"/>
          </a:xfrm>
        </p:spPr>
        <p:txBody>
          <a:bodyPr/>
          <a:lstStyle/>
          <a:p>
            <a:pPr eaLnBrk="1" hangingPunct="1"/>
            <a:r>
              <a:rPr lang="pt-PT" sz="2000" smtClean="0">
                <a:solidFill>
                  <a:srgbClr val="000000"/>
                </a:solidFill>
                <a:ea typeface="MS PGothic" pitchFamily="34" charset="-128"/>
              </a:rPr>
              <a:t>Existe uma grande oportunidade para Portugal na exploração da fileira industrial offshore</a:t>
            </a:r>
            <a:endParaRPr lang="pt-PT" sz="2000" smtClean="0">
              <a:ea typeface="MS PGothic" pitchFamily="34" charset="-128"/>
            </a:endParaRPr>
          </a:p>
        </p:txBody>
      </p:sp>
      <p:sp>
        <p:nvSpPr>
          <p:cNvPr id="146" name="Line 2"/>
          <p:cNvSpPr>
            <a:spLocks noChangeShapeType="1"/>
          </p:cNvSpPr>
          <p:nvPr>
            <p:custDataLst>
              <p:tags r:id="rId1"/>
            </p:custDataLst>
          </p:nvPr>
        </p:nvSpPr>
        <p:spPr bwMode="auto">
          <a:xfrm>
            <a:off x="1520825" y="4156075"/>
            <a:ext cx="7929563" cy="0"/>
          </a:xfrm>
          <a:prstGeom prst="line">
            <a:avLst/>
          </a:prstGeom>
          <a:noFill/>
          <a:ln w="9525">
            <a:solidFill>
              <a:schemeClr val="tx1"/>
            </a:solidFill>
            <a:prstDash val="dash"/>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47" name="Line 3"/>
          <p:cNvSpPr>
            <a:spLocks noChangeShapeType="1"/>
          </p:cNvSpPr>
          <p:nvPr>
            <p:custDataLst>
              <p:tags r:id="rId2"/>
            </p:custDataLst>
          </p:nvPr>
        </p:nvSpPr>
        <p:spPr bwMode="auto">
          <a:xfrm>
            <a:off x="1520825" y="2998788"/>
            <a:ext cx="7929563" cy="0"/>
          </a:xfrm>
          <a:prstGeom prst="line">
            <a:avLst/>
          </a:prstGeom>
          <a:noFill/>
          <a:ln w="9525">
            <a:solidFill>
              <a:schemeClr val="tx1"/>
            </a:solidFill>
            <a:prstDash val="dash"/>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48" name="Rectangle 4"/>
          <p:cNvSpPr>
            <a:spLocks noChangeArrowheads="1"/>
          </p:cNvSpPr>
          <p:nvPr>
            <p:custDataLst>
              <p:tags r:id="rId3"/>
            </p:custDataLst>
          </p:nvPr>
        </p:nvSpPr>
        <p:spPr bwMode="auto">
          <a:xfrm>
            <a:off x="8458200" y="2025650"/>
            <a:ext cx="1057275" cy="769938"/>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Existência de produtores com elevado enfoque em energias renováveis</a:t>
            </a:r>
          </a:p>
        </p:txBody>
      </p:sp>
      <p:sp>
        <p:nvSpPr>
          <p:cNvPr id="149" name="Rectangle 5"/>
          <p:cNvSpPr>
            <a:spLocks noChangeArrowheads="1"/>
          </p:cNvSpPr>
          <p:nvPr>
            <p:custDataLst>
              <p:tags r:id="rId4"/>
            </p:custDataLst>
          </p:nvPr>
        </p:nvSpPr>
        <p:spPr bwMode="auto">
          <a:xfrm>
            <a:off x="2955925" y="3090863"/>
            <a:ext cx="955675" cy="1076325"/>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Tecnologias assentes em conhecimento de engenharia civil ao alcance de empresas nacionais</a:t>
            </a:r>
          </a:p>
        </p:txBody>
      </p:sp>
      <p:sp>
        <p:nvSpPr>
          <p:cNvPr id="150" name="Rectangle 6"/>
          <p:cNvSpPr>
            <a:spLocks noChangeArrowheads="1"/>
          </p:cNvSpPr>
          <p:nvPr>
            <p:custDataLst>
              <p:tags r:id="rId5"/>
            </p:custDataLst>
          </p:nvPr>
        </p:nvSpPr>
        <p:spPr bwMode="auto">
          <a:xfrm>
            <a:off x="1550988" y="4219575"/>
            <a:ext cx="768350" cy="769938"/>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Experiência nacional limitada à montagem de turbinas</a:t>
            </a:r>
          </a:p>
        </p:txBody>
      </p:sp>
      <p:sp>
        <p:nvSpPr>
          <p:cNvPr id="151" name="Rectangle 7"/>
          <p:cNvSpPr>
            <a:spLocks noChangeArrowheads="1"/>
          </p:cNvSpPr>
          <p:nvPr>
            <p:custDataLst>
              <p:tags r:id="rId6"/>
            </p:custDataLst>
          </p:nvPr>
        </p:nvSpPr>
        <p:spPr bwMode="auto">
          <a:xfrm>
            <a:off x="7313613" y="3090863"/>
            <a:ext cx="1058862" cy="1076325"/>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Boa rede de portos e estaleiros navais, que pode ser alavancada para prestação de serviços a estes equipamentos</a:t>
            </a:r>
          </a:p>
        </p:txBody>
      </p:sp>
      <p:sp>
        <p:nvSpPr>
          <p:cNvPr id="152" name="Rectangle 12"/>
          <p:cNvSpPr>
            <a:spLocks noChangeArrowheads="1"/>
          </p:cNvSpPr>
          <p:nvPr>
            <p:custDataLst>
              <p:tags r:id="rId7"/>
            </p:custDataLst>
          </p:nvPr>
        </p:nvSpPr>
        <p:spPr bwMode="gray">
          <a:xfrm>
            <a:off x="2576513" y="6308725"/>
            <a:ext cx="1357312" cy="277813"/>
          </a:xfrm>
          <a:prstGeom prst="rect">
            <a:avLst/>
          </a:prstGeom>
          <a:noFill/>
          <a:ln w="9525">
            <a:noFill/>
            <a:miter lim="800000"/>
            <a:headEnd/>
            <a:tailEnd/>
          </a:ln>
        </p:spPr>
        <p:txBody>
          <a:bodyPr lIns="0" tIns="0" rIns="0" bIns="0">
            <a:spAutoFit/>
          </a:bodyPr>
          <a:lstStyle/>
          <a:p>
            <a:pPr defTabSz="934940" eaLnBrk="0" hangingPunct="0">
              <a:defRPr/>
            </a:pPr>
            <a:r>
              <a:rPr lang="pt-PT" sz="900" dirty="0">
                <a:solidFill>
                  <a:srgbClr val="000000"/>
                </a:solidFill>
                <a:latin typeface="+mn-lt"/>
              </a:rPr>
              <a:t>Fases de maior valor acrescentado</a:t>
            </a:r>
          </a:p>
        </p:txBody>
      </p:sp>
      <p:sp>
        <p:nvSpPr>
          <p:cNvPr id="153" name="LegendRectangle2"/>
          <p:cNvSpPr>
            <a:spLocks noChangeArrowheads="1"/>
          </p:cNvSpPr>
          <p:nvPr>
            <p:custDataLst>
              <p:tags r:id="rId8"/>
            </p:custDataLst>
          </p:nvPr>
        </p:nvSpPr>
        <p:spPr bwMode="auto">
          <a:xfrm>
            <a:off x="2305050" y="6321425"/>
            <a:ext cx="236538" cy="163513"/>
          </a:xfrm>
          <a:prstGeom prst="rect">
            <a:avLst/>
          </a:prstGeom>
          <a:solidFill>
            <a:schemeClr val="accent2"/>
          </a:solidFill>
          <a:ln w="9525">
            <a:solidFill>
              <a:schemeClr val="tx1"/>
            </a:solidFill>
            <a:miter lim="800000"/>
            <a:headEnd/>
            <a:tailEnd/>
          </a:ln>
        </p:spPr>
        <p:txBody>
          <a:bodyPr lIns="0" tIns="0" rIns="0" bIns="0"/>
          <a:lstStyle/>
          <a:p>
            <a:pPr algn="ctr">
              <a:buSzPct val="120000"/>
              <a:defRPr/>
            </a:pPr>
            <a:endParaRPr lang="pt-PT" sz="1300" dirty="0">
              <a:solidFill>
                <a:srgbClr val="000000"/>
              </a:solidFill>
              <a:latin typeface="+mn-lt"/>
            </a:endParaRPr>
          </a:p>
        </p:txBody>
      </p:sp>
      <p:grpSp>
        <p:nvGrpSpPr>
          <p:cNvPr id="2" name="Group 14"/>
          <p:cNvGrpSpPr>
            <a:grpSpLocks/>
          </p:cNvGrpSpPr>
          <p:nvPr>
            <p:custDataLst>
              <p:tags r:id="rId9"/>
            </p:custDataLst>
          </p:nvPr>
        </p:nvGrpSpPr>
        <p:grpSpPr bwMode="auto">
          <a:xfrm>
            <a:off x="6054725" y="1052513"/>
            <a:ext cx="3578225" cy="860425"/>
            <a:chOff x="3476" y="783"/>
            <a:chExt cx="1943" cy="422"/>
          </a:xfrm>
        </p:grpSpPr>
        <p:sp>
          <p:nvSpPr>
            <p:cNvPr id="155" name="AutoShape 15"/>
            <p:cNvSpPr>
              <a:spLocks noChangeArrowheads="1"/>
            </p:cNvSpPr>
            <p:nvPr>
              <p:custDataLst>
                <p:tags r:id="rId46"/>
              </p:custDataLst>
            </p:nvPr>
          </p:nvSpPr>
          <p:spPr bwMode="auto">
            <a:xfrm>
              <a:off x="4735" y="783"/>
              <a:ext cx="684" cy="422"/>
            </a:xfrm>
            <a:prstGeom prst="homePlate">
              <a:avLst>
                <a:gd name="adj" fmla="val 15511"/>
              </a:avLst>
            </a:prstGeom>
            <a:solidFill>
              <a:schemeClr val="bg1"/>
            </a:solidFill>
            <a:ln w="19050">
              <a:solidFill>
                <a:schemeClr val="tx1"/>
              </a:solidFill>
              <a:miter lim="800000"/>
              <a:headEnd/>
              <a:tailEnd/>
            </a:ln>
          </p:spPr>
          <p:txBody>
            <a:bodyPr lIns="36000" tIns="0" rIns="35996" bIns="0" anchor="ctr"/>
            <a:lstStyle/>
            <a:p>
              <a:pPr marL="195133" defTabSz="956998">
                <a:buSzPct val="120000"/>
                <a:defRPr/>
              </a:pPr>
              <a:r>
                <a:rPr lang="pt-PT" sz="900" b="1" dirty="0">
                  <a:solidFill>
                    <a:srgbClr val="000000"/>
                  </a:solidFill>
                  <a:latin typeface="+mn-lt"/>
                </a:rPr>
                <a:t>Exploração </a:t>
              </a:r>
              <a:r>
                <a:rPr lang="pt-PT" sz="900" dirty="0">
                  <a:solidFill>
                    <a:srgbClr val="000000"/>
                  </a:solidFill>
                  <a:latin typeface="+mn-lt"/>
                </a:rPr>
                <a:t>(promotor)</a:t>
              </a:r>
            </a:p>
          </p:txBody>
        </p:sp>
        <p:sp>
          <p:nvSpPr>
            <p:cNvPr id="156" name="AutoShape 16"/>
            <p:cNvSpPr>
              <a:spLocks noChangeArrowheads="1"/>
            </p:cNvSpPr>
            <p:nvPr>
              <p:custDataLst>
                <p:tags r:id="rId47"/>
              </p:custDataLst>
            </p:nvPr>
          </p:nvSpPr>
          <p:spPr bwMode="auto">
            <a:xfrm>
              <a:off x="4141" y="783"/>
              <a:ext cx="684" cy="422"/>
            </a:xfrm>
            <a:prstGeom prst="homePlate">
              <a:avLst>
                <a:gd name="adj" fmla="val 15511"/>
              </a:avLst>
            </a:prstGeom>
            <a:solidFill>
              <a:schemeClr val="bg1"/>
            </a:solidFill>
            <a:ln w="19050">
              <a:solidFill>
                <a:schemeClr val="tx1"/>
              </a:solidFill>
              <a:miter lim="800000"/>
              <a:headEnd/>
              <a:tailEnd/>
            </a:ln>
          </p:spPr>
          <p:txBody>
            <a:bodyPr lIns="36000" tIns="0" rIns="35996" bIns="0" anchor="ctr"/>
            <a:lstStyle/>
            <a:p>
              <a:pPr marL="195133" defTabSz="956998">
                <a:buSzPct val="120000"/>
                <a:defRPr/>
              </a:pPr>
              <a:r>
                <a:rPr lang="pt-PT" sz="900" b="1" dirty="0">
                  <a:solidFill>
                    <a:srgbClr val="000000"/>
                  </a:solidFill>
                  <a:latin typeface="+mn-lt"/>
                </a:rPr>
                <a:t>Instalação &amp; manutenção</a:t>
              </a:r>
            </a:p>
          </p:txBody>
        </p:sp>
        <p:sp>
          <p:nvSpPr>
            <p:cNvPr id="157" name="AutoShape 17"/>
            <p:cNvSpPr>
              <a:spLocks noChangeArrowheads="1"/>
            </p:cNvSpPr>
            <p:nvPr>
              <p:custDataLst>
                <p:tags r:id="rId48"/>
              </p:custDataLst>
            </p:nvPr>
          </p:nvSpPr>
          <p:spPr bwMode="auto">
            <a:xfrm>
              <a:off x="3476" y="783"/>
              <a:ext cx="759" cy="422"/>
            </a:xfrm>
            <a:prstGeom prst="homePlate">
              <a:avLst>
                <a:gd name="adj" fmla="val 17211"/>
              </a:avLst>
            </a:prstGeom>
            <a:solidFill>
              <a:schemeClr val="accent2"/>
            </a:solidFill>
            <a:ln w="19050">
              <a:solidFill>
                <a:schemeClr val="tx1"/>
              </a:solidFill>
              <a:miter lim="800000"/>
              <a:headEnd/>
              <a:tailEnd/>
            </a:ln>
          </p:spPr>
          <p:txBody>
            <a:bodyPr lIns="36000" tIns="0" rIns="35996" bIns="0" anchor="ctr"/>
            <a:lstStyle/>
            <a:p>
              <a:pPr marL="164590" defTabSz="956998">
                <a:buSzPct val="120000"/>
                <a:defRPr/>
              </a:pPr>
              <a:r>
                <a:rPr lang="pt-PT" sz="900" b="1" dirty="0">
                  <a:solidFill>
                    <a:srgbClr val="000000"/>
                  </a:solidFill>
                  <a:latin typeface="+mn-lt"/>
                </a:rPr>
                <a:t>Estudo e projeto de engenharia para instalação</a:t>
              </a:r>
            </a:p>
          </p:txBody>
        </p:sp>
      </p:grpSp>
      <p:sp>
        <p:nvSpPr>
          <p:cNvPr id="158" name="AutoShape 18"/>
          <p:cNvSpPr>
            <a:spLocks noChangeArrowheads="1"/>
          </p:cNvSpPr>
          <p:nvPr>
            <p:custDataLst>
              <p:tags r:id="rId10"/>
            </p:custDataLst>
          </p:nvPr>
        </p:nvSpPr>
        <p:spPr bwMode="auto">
          <a:xfrm>
            <a:off x="4779963" y="1052513"/>
            <a:ext cx="1450975" cy="860425"/>
          </a:xfrm>
          <a:prstGeom prst="homePlate">
            <a:avLst>
              <a:gd name="adj" fmla="val 16490"/>
            </a:avLst>
          </a:prstGeom>
          <a:solidFill>
            <a:schemeClr val="accent2"/>
          </a:solidFill>
          <a:ln w="19050">
            <a:solidFill>
              <a:schemeClr val="tx1"/>
            </a:solidFill>
            <a:miter lim="800000"/>
            <a:headEnd/>
            <a:tailEnd/>
          </a:ln>
        </p:spPr>
        <p:txBody>
          <a:bodyPr lIns="38478" tIns="0" rIns="38474" bIns="0" anchor="ctr"/>
          <a:lstStyle/>
          <a:p>
            <a:pPr marL="215495" defTabSz="956998">
              <a:buSzPct val="120000"/>
              <a:defRPr/>
            </a:pPr>
            <a:r>
              <a:rPr lang="pt-PT" sz="900" b="1" dirty="0">
                <a:solidFill>
                  <a:srgbClr val="000000"/>
                </a:solidFill>
                <a:latin typeface="+mn-lt"/>
              </a:rPr>
              <a:t>Produção de equipamentos de suporte (</a:t>
            </a:r>
            <a:r>
              <a:rPr lang="pt-PT" sz="900" b="1" dirty="0" err="1">
                <a:solidFill>
                  <a:srgbClr val="000000"/>
                </a:solidFill>
                <a:latin typeface="+mn-lt"/>
              </a:rPr>
              <a:t>p.ex</a:t>
            </a:r>
            <a:r>
              <a:rPr lang="pt-PT" sz="900" b="1" dirty="0">
                <a:solidFill>
                  <a:srgbClr val="000000"/>
                </a:solidFill>
                <a:latin typeface="+mn-lt"/>
              </a:rPr>
              <a:t>., subestações e conectores)</a:t>
            </a:r>
          </a:p>
        </p:txBody>
      </p:sp>
      <p:sp>
        <p:nvSpPr>
          <p:cNvPr id="159" name="AutoShape 19"/>
          <p:cNvSpPr>
            <a:spLocks noChangeArrowheads="1"/>
          </p:cNvSpPr>
          <p:nvPr>
            <p:custDataLst>
              <p:tags r:id="rId11"/>
            </p:custDataLst>
          </p:nvPr>
        </p:nvSpPr>
        <p:spPr bwMode="auto">
          <a:xfrm>
            <a:off x="1520825" y="1052513"/>
            <a:ext cx="3521075" cy="860425"/>
          </a:xfrm>
          <a:prstGeom prst="homePlate">
            <a:avLst>
              <a:gd name="adj" fmla="val 15636"/>
            </a:avLst>
          </a:prstGeom>
          <a:solidFill>
            <a:schemeClr val="bg1"/>
          </a:solidFill>
          <a:ln w="19050">
            <a:solidFill>
              <a:schemeClr val="tx1"/>
            </a:solidFill>
            <a:miter lim="800000"/>
            <a:headEnd/>
            <a:tailEnd/>
          </a:ln>
        </p:spPr>
        <p:txBody>
          <a:bodyPr lIns="38478" tIns="76958" rIns="38474" bIns="0"/>
          <a:lstStyle/>
          <a:p>
            <a:pPr defTabSz="956998">
              <a:buSzPct val="120000"/>
              <a:defRPr/>
            </a:pPr>
            <a:r>
              <a:rPr lang="pt-PT" sz="900" b="1" dirty="0">
                <a:solidFill>
                  <a:srgbClr val="000000"/>
                </a:solidFill>
                <a:latin typeface="+mn-lt"/>
              </a:rPr>
              <a:t>Desenvolvimento e fabrico de componentes</a:t>
            </a:r>
          </a:p>
        </p:txBody>
      </p:sp>
      <p:sp>
        <p:nvSpPr>
          <p:cNvPr id="160" name="Rectangle 20"/>
          <p:cNvSpPr>
            <a:spLocks noChangeArrowheads="1"/>
          </p:cNvSpPr>
          <p:nvPr>
            <p:custDataLst>
              <p:tags r:id="rId12"/>
            </p:custDataLst>
          </p:nvPr>
        </p:nvSpPr>
        <p:spPr bwMode="auto">
          <a:xfrm>
            <a:off x="2498725" y="1581150"/>
            <a:ext cx="341313" cy="138113"/>
          </a:xfrm>
          <a:prstGeom prst="rect">
            <a:avLst/>
          </a:prstGeom>
          <a:noFill/>
          <a:ln w="9525">
            <a:noFill/>
            <a:miter lim="800000"/>
            <a:headEnd/>
            <a:tailEnd/>
          </a:ln>
        </p:spPr>
        <p:txBody>
          <a:bodyPr lIns="0" tIns="0" rIns="0" bIns="0">
            <a:spAutoFit/>
          </a:bodyPr>
          <a:lstStyle/>
          <a:p>
            <a:pPr defTabSz="956998">
              <a:buSzPct val="120000"/>
              <a:defRPr/>
            </a:pPr>
            <a:r>
              <a:rPr lang="pt-PT" sz="900" b="1" dirty="0">
                <a:solidFill>
                  <a:srgbClr val="000000"/>
                </a:solidFill>
                <a:latin typeface="+mn-lt"/>
              </a:rPr>
              <a:t>Torre</a:t>
            </a:r>
          </a:p>
        </p:txBody>
      </p:sp>
      <p:sp>
        <p:nvSpPr>
          <p:cNvPr id="161" name="Line 21"/>
          <p:cNvSpPr>
            <a:spLocks noChangeShapeType="1"/>
          </p:cNvSpPr>
          <p:nvPr>
            <p:custDataLst>
              <p:tags r:id="rId13"/>
            </p:custDataLst>
          </p:nvPr>
        </p:nvSpPr>
        <p:spPr bwMode="auto">
          <a:xfrm flipH="1">
            <a:off x="2259013" y="1389063"/>
            <a:ext cx="161925" cy="514350"/>
          </a:xfrm>
          <a:prstGeom prst="line">
            <a:avLst/>
          </a:prstGeom>
          <a:noFill/>
          <a:ln w="19050">
            <a:solidFill>
              <a:schemeClr val="tx1"/>
            </a:solidFill>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62" name="Line 22"/>
          <p:cNvSpPr>
            <a:spLocks noChangeShapeType="1"/>
          </p:cNvSpPr>
          <p:nvPr>
            <p:custDataLst>
              <p:tags r:id="rId14"/>
            </p:custDataLst>
          </p:nvPr>
        </p:nvSpPr>
        <p:spPr bwMode="auto">
          <a:xfrm flipH="1">
            <a:off x="2997200" y="1389063"/>
            <a:ext cx="180975" cy="523875"/>
          </a:xfrm>
          <a:prstGeom prst="line">
            <a:avLst/>
          </a:prstGeom>
          <a:noFill/>
          <a:ln w="19050">
            <a:solidFill>
              <a:schemeClr val="tx1"/>
            </a:solidFill>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63" name="Rectangle 23"/>
          <p:cNvSpPr>
            <a:spLocks noChangeArrowheads="1"/>
          </p:cNvSpPr>
          <p:nvPr>
            <p:custDataLst>
              <p:tags r:id="rId15"/>
            </p:custDataLst>
          </p:nvPr>
        </p:nvSpPr>
        <p:spPr bwMode="auto">
          <a:xfrm>
            <a:off x="6070600" y="3090863"/>
            <a:ext cx="1058863" cy="922337"/>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Empresas de engenharia civil com vasta experiência em construção de estruturas submersas</a:t>
            </a:r>
          </a:p>
        </p:txBody>
      </p:sp>
      <p:sp>
        <p:nvSpPr>
          <p:cNvPr id="164" name="Rectangle 25"/>
          <p:cNvSpPr>
            <a:spLocks noChangeArrowheads="1"/>
          </p:cNvSpPr>
          <p:nvPr>
            <p:custDataLst>
              <p:tags r:id="rId16"/>
            </p:custDataLst>
          </p:nvPr>
        </p:nvSpPr>
        <p:spPr bwMode="auto">
          <a:xfrm>
            <a:off x="285750" y="1443038"/>
            <a:ext cx="1057275" cy="461962"/>
          </a:xfrm>
          <a:prstGeom prst="rect">
            <a:avLst/>
          </a:prstGeom>
          <a:noFill/>
          <a:ln w="9525">
            <a:noFill/>
            <a:miter lim="800000"/>
            <a:headEnd/>
            <a:tailEnd/>
          </a:ln>
        </p:spPr>
        <p:txBody>
          <a:bodyPr lIns="0" tIns="0" rIns="0" bIns="0">
            <a:spAutoFit/>
          </a:bodyPr>
          <a:lstStyle/>
          <a:p>
            <a:pPr defTabSz="956998">
              <a:buSzPct val="120000"/>
              <a:defRPr/>
            </a:pPr>
            <a:r>
              <a:rPr lang="pt-PT" sz="1000" b="1" dirty="0">
                <a:solidFill>
                  <a:srgbClr val="000000"/>
                </a:solidFill>
                <a:latin typeface="+mn-lt"/>
              </a:rPr>
              <a:t>Grau de competências nacionais</a:t>
            </a:r>
          </a:p>
        </p:txBody>
      </p:sp>
      <p:sp>
        <p:nvSpPr>
          <p:cNvPr id="165" name="Freeform 26"/>
          <p:cNvSpPr>
            <a:spLocks/>
          </p:cNvSpPr>
          <p:nvPr>
            <p:custDataLst>
              <p:tags r:id="rId17"/>
            </p:custDataLst>
          </p:nvPr>
        </p:nvSpPr>
        <p:spPr bwMode="auto">
          <a:xfrm>
            <a:off x="1524000" y="1389063"/>
            <a:ext cx="898525" cy="523875"/>
          </a:xfrm>
          <a:custGeom>
            <a:avLst/>
            <a:gdLst>
              <a:gd name="T0" fmla="*/ 0 w 512"/>
              <a:gd name="T1" fmla="*/ 0 h 323"/>
              <a:gd name="T2" fmla="*/ 2147483647 w 512"/>
              <a:gd name="T3" fmla="*/ 0 h 323"/>
              <a:gd name="T4" fmla="*/ 2147483647 w 512"/>
              <a:gd name="T5" fmla="*/ 2147483647 h 323"/>
              <a:gd name="T6" fmla="*/ 0 w 512"/>
              <a:gd name="T7" fmla="*/ 2147483647 h 323"/>
              <a:gd name="T8" fmla="*/ 0 w 512"/>
              <a:gd name="T9" fmla="*/ 0 h 323"/>
              <a:gd name="T10" fmla="*/ 0 60000 65536"/>
              <a:gd name="T11" fmla="*/ 0 60000 65536"/>
              <a:gd name="T12" fmla="*/ 0 60000 65536"/>
              <a:gd name="T13" fmla="*/ 0 60000 65536"/>
              <a:gd name="T14" fmla="*/ 0 60000 65536"/>
              <a:gd name="T15" fmla="*/ 0 w 512"/>
              <a:gd name="T16" fmla="*/ 0 h 323"/>
              <a:gd name="T17" fmla="*/ 512 w 512"/>
              <a:gd name="T18" fmla="*/ 323 h 323"/>
            </a:gdLst>
            <a:ahLst/>
            <a:cxnLst>
              <a:cxn ang="T10">
                <a:pos x="T0" y="T1"/>
              </a:cxn>
              <a:cxn ang="T11">
                <a:pos x="T2" y="T3"/>
              </a:cxn>
              <a:cxn ang="T12">
                <a:pos x="T4" y="T5"/>
              </a:cxn>
              <a:cxn ang="T13">
                <a:pos x="T6" y="T7"/>
              </a:cxn>
              <a:cxn ang="T14">
                <a:pos x="T8" y="T9"/>
              </a:cxn>
            </a:cxnLst>
            <a:rect l="T15" t="T16" r="T17" b="T18"/>
            <a:pathLst>
              <a:path w="512" h="323">
                <a:moveTo>
                  <a:pt x="0" y="0"/>
                </a:moveTo>
                <a:lnTo>
                  <a:pt x="512" y="0"/>
                </a:lnTo>
                <a:lnTo>
                  <a:pt x="417" y="323"/>
                </a:lnTo>
                <a:lnTo>
                  <a:pt x="0" y="323"/>
                </a:lnTo>
                <a:lnTo>
                  <a:pt x="0" y="0"/>
                </a:lnTo>
                <a:close/>
              </a:path>
            </a:pathLst>
          </a:custGeom>
          <a:solidFill>
            <a:schemeClr val="accent2"/>
          </a:solidFill>
          <a:ln w="19050">
            <a:solidFill>
              <a:schemeClr val="tx1"/>
            </a:solidFill>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66" name="Rectangle 27"/>
          <p:cNvSpPr>
            <a:spLocks noChangeArrowheads="1"/>
          </p:cNvSpPr>
          <p:nvPr>
            <p:custDataLst>
              <p:tags r:id="rId18"/>
            </p:custDataLst>
          </p:nvPr>
        </p:nvSpPr>
        <p:spPr bwMode="auto">
          <a:xfrm>
            <a:off x="1589088" y="1581150"/>
            <a:ext cx="615950" cy="138113"/>
          </a:xfrm>
          <a:prstGeom prst="rect">
            <a:avLst/>
          </a:prstGeom>
          <a:noFill/>
          <a:ln w="9525">
            <a:noFill/>
            <a:miter lim="800000"/>
            <a:headEnd/>
            <a:tailEnd/>
          </a:ln>
        </p:spPr>
        <p:txBody>
          <a:bodyPr lIns="0" tIns="0" rIns="0" bIns="0">
            <a:spAutoFit/>
          </a:bodyPr>
          <a:lstStyle/>
          <a:p>
            <a:pPr defTabSz="956998">
              <a:buSzPct val="120000"/>
              <a:defRPr/>
            </a:pPr>
            <a:r>
              <a:rPr lang="pt-PT" sz="900" b="1" dirty="0">
                <a:solidFill>
                  <a:srgbClr val="000000"/>
                </a:solidFill>
                <a:latin typeface="+mn-lt"/>
              </a:rPr>
              <a:t>Turbinas</a:t>
            </a:r>
          </a:p>
        </p:txBody>
      </p:sp>
      <p:sp>
        <p:nvSpPr>
          <p:cNvPr id="167" name="Freeform 28"/>
          <p:cNvSpPr>
            <a:spLocks/>
          </p:cNvSpPr>
          <p:nvPr>
            <p:custDataLst>
              <p:tags r:id="rId19"/>
            </p:custDataLst>
          </p:nvPr>
        </p:nvSpPr>
        <p:spPr bwMode="auto">
          <a:xfrm>
            <a:off x="2994025" y="1389063"/>
            <a:ext cx="2047875" cy="523875"/>
          </a:xfrm>
          <a:custGeom>
            <a:avLst/>
            <a:gdLst>
              <a:gd name="T0" fmla="*/ 2147483647 w 1167"/>
              <a:gd name="T1" fmla="*/ 0 h 323"/>
              <a:gd name="T2" fmla="*/ 2147483647 w 1167"/>
              <a:gd name="T3" fmla="*/ 0 h 323"/>
              <a:gd name="T4" fmla="*/ 2147483647 w 1167"/>
              <a:gd name="T5" fmla="*/ 2147483647 h 323"/>
              <a:gd name="T6" fmla="*/ 2147483647 w 1167"/>
              <a:gd name="T7" fmla="*/ 2147483647 h 323"/>
              <a:gd name="T8" fmla="*/ 0 w 1167"/>
              <a:gd name="T9" fmla="*/ 2147483647 h 323"/>
              <a:gd name="T10" fmla="*/ 2147483647 w 1167"/>
              <a:gd name="T11" fmla="*/ 0 h 323"/>
              <a:gd name="T12" fmla="*/ 0 60000 65536"/>
              <a:gd name="T13" fmla="*/ 0 60000 65536"/>
              <a:gd name="T14" fmla="*/ 0 60000 65536"/>
              <a:gd name="T15" fmla="*/ 0 60000 65536"/>
              <a:gd name="T16" fmla="*/ 0 60000 65536"/>
              <a:gd name="T17" fmla="*/ 0 60000 65536"/>
              <a:gd name="T18" fmla="*/ 0 w 1167"/>
              <a:gd name="T19" fmla="*/ 0 h 323"/>
              <a:gd name="T20" fmla="*/ 1167 w 1167"/>
              <a:gd name="T21" fmla="*/ 323 h 323"/>
            </a:gdLst>
            <a:ahLst/>
            <a:cxnLst>
              <a:cxn ang="T12">
                <a:pos x="T0" y="T1"/>
              </a:cxn>
              <a:cxn ang="T13">
                <a:pos x="T2" y="T3"/>
              </a:cxn>
              <a:cxn ang="T14">
                <a:pos x="T4" y="T5"/>
              </a:cxn>
              <a:cxn ang="T15">
                <a:pos x="T6" y="T7"/>
              </a:cxn>
              <a:cxn ang="T16">
                <a:pos x="T8" y="T9"/>
              </a:cxn>
              <a:cxn ang="T17">
                <a:pos x="T10" y="T11"/>
              </a:cxn>
            </a:cxnLst>
            <a:rect l="T18" t="T19" r="T20" b="T21"/>
            <a:pathLst>
              <a:path w="1167" h="323">
                <a:moveTo>
                  <a:pt x="105" y="0"/>
                </a:moveTo>
                <a:lnTo>
                  <a:pt x="1148" y="0"/>
                </a:lnTo>
                <a:lnTo>
                  <a:pt x="1167" y="59"/>
                </a:lnTo>
                <a:lnTo>
                  <a:pt x="1083" y="323"/>
                </a:lnTo>
                <a:lnTo>
                  <a:pt x="0" y="323"/>
                </a:lnTo>
                <a:lnTo>
                  <a:pt x="105" y="0"/>
                </a:lnTo>
                <a:close/>
              </a:path>
            </a:pathLst>
          </a:custGeom>
          <a:solidFill>
            <a:schemeClr val="accent2"/>
          </a:solidFill>
          <a:ln w="19050">
            <a:solidFill>
              <a:schemeClr val="tx1"/>
            </a:solidFill>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68" name="Rectangle 29"/>
          <p:cNvSpPr>
            <a:spLocks noChangeArrowheads="1"/>
          </p:cNvSpPr>
          <p:nvPr>
            <p:custDataLst>
              <p:tags r:id="rId20"/>
            </p:custDataLst>
          </p:nvPr>
        </p:nvSpPr>
        <p:spPr bwMode="auto">
          <a:xfrm>
            <a:off x="3121025" y="1617663"/>
            <a:ext cx="796925" cy="333375"/>
          </a:xfrm>
          <a:prstGeom prst="rect">
            <a:avLst/>
          </a:prstGeom>
          <a:noFill/>
          <a:ln w="9525">
            <a:noFill/>
            <a:miter lim="800000"/>
            <a:headEnd/>
            <a:tailEnd/>
          </a:ln>
        </p:spPr>
        <p:txBody>
          <a:bodyPr lIns="0" tIns="0" rIns="0" bIns="0">
            <a:spAutoFit/>
          </a:bodyPr>
          <a:lstStyle/>
          <a:p>
            <a:pPr defTabSz="956998">
              <a:lnSpc>
                <a:spcPct val="80000"/>
              </a:lnSpc>
              <a:buSzPct val="120000"/>
              <a:defRPr/>
            </a:pPr>
            <a:r>
              <a:rPr lang="pt-PT" sz="900" b="1" dirty="0">
                <a:solidFill>
                  <a:srgbClr val="000000"/>
                </a:solidFill>
                <a:latin typeface="+mn-lt"/>
              </a:rPr>
              <a:t>Águas </a:t>
            </a:r>
            <a:r>
              <a:rPr lang="pt-PT" sz="900" b="1" dirty="0" err="1">
                <a:solidFill>
                  <a:srgbClr val="000000"/>
                </a:solidFill>
                <a:latin typeface="+mn-lt"/>
              </a:rPr>
              <a:t>semi-profundas</a:t>
            </a:r>
            <a:r>
              <a:rPr lang="pt-PT" sz="900" b="1" dirty="0">
                <a:solidFill>
                  <a:srgbClr val="000000"/>
                </a:solidFill>
                <a:latin typeface="+mn-lt"/>
              </a:rPr>
              <a:t> </a:t>
            </a:r>
            <a:br>
              <a:rPr lang="pt-PT" sz="900" b="1" dirty="0">
                <a:solidFill>
                  <a:srgbClr val="000000"/>
                </a:solidFill>
                <a:latin typeface="+mn-lt"/>
              </a:rPr>
            </a:br>
            <a:r>
              <a:rPr lang="pt-PT" sz="900" b="1" dirty="0">
                <a:solidFill>
                  <a:srgbClr val="000000"/>
                </a:solidFill>
                <a:latin typeface="+mn-lt"/>
              </a:rPr>
              <a:t>(30-50m)</a:t>
            </a:r>
          </a:p>
        </p:txBody>
      </p:sp>
      <p:sp>
        <p:nvSpPr>
          <p:cNvPr id="169" name="Rectangle 30"/>
          <p:cNvSpPr>
            <a:spLocks noChangeArrowheads="1"/>
          </p:cNvSpPr>
          <p:nvPr>
            <p:custDataLst>
              <p:tags r:id="rId21"/>
            </p:custDataLst>
          </p:nvPr>
        </p:nvSpPr>
        <p:spPr bwMode="auto">
          <a:xfrm>
            <a:off x="4006850" y="1649413"/>
            <a:ext cx="925513" cy="276225"/>
          </a:xfrm>
          <a:prstGeom prst="rect">
            <a:avLst/>
          </a:prstGeom>
          <a:noFill/>
          <a:ln w="9525">
            <a:noFill/>
            <a:miter lim="800000"/>
            <a:headEnd/>
            <a:tailEnd/>
          </a:ln>
        </p:spPr>
        <p:txBody>
          <a:bodyPr lIns="0" tIns="0" rIns="0" bIns="0">
            <a:spAutoFit/>
          </a:bodyPr>
          <a:lstStyle/>
          <a:p>
            <a:pPr defTabSz="956998">
              <a:buSzPct val="120000"/>
              <a:defRPr/>
            </a:pPr>
            <a:r>
              <a:rPr lang="pt-PT" sz="900" b="1" dirty="0">
                <a:solidFill>
                  <a:srgbClr val="000000"/>
                </a:solidFill>
                <a:latin typeface="+mn-lt"/>
              </a:rPr>
              <a:t>Águas profundas (&gt;50m)</a:t>
            </a:r>
          </a:p>
        </p:txBody>
      </p:sp>
      <p:sp>
        <p:nvSpPr>
          <p:cNvPr id="170" name="Line 31"/>
          <p:cNvSpPr>
            <a:spLocks noChangeShapeType="1"/>
          </p:cNvSpPr>
          <p:nvPr>
            <p:custDataLst>
              <p:tags r:id="rId22"/>
            </p:custDataLst>
          </p:nvPr>
        </p:nvSpPr>
        <p:spPr bwMode="auto">
          <a:xfrm flipH="1">
            <a:off x="3094038" y="1612900"/>
            <a:ext cx="1905000" cy="0"/>
          </a:xfrm>
          <a:prstGeom prst="line">
            <a:avLst/>
          </a:prstGeom>
          <a:noFill/>
          <a:ln w="19050">
            <a:solidFill>
              <a:schemeClr val="tx1"/>
            </a:solidFill>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71" name="Line 32"/>
          <p:cNvSpPr>
            <a:spLocks noChangeShapeType="1"/>
          </p:cNvSpPr>
          <p:nvPr>
            <p:custDataLst>
              <p:tags r:id="rId23"/>
            </p:custDataLst>
          </p:nvPr>
        </p:nvSpPr>
        <p:spPr bwMode="auto">
          <a:xfrm flipH="1">
            <a:off x="3919538" y="1614488"/>
            <a:ext cx="96837" cy="288925"/>
          </a:xfrm>
          <a:prstGeom prst="line">
            <a:avLst/>
          </a:prstGeom>
          <a:noFill/>
          <a:ln w="19050">
            <a:solidFill>
              <a:schemeClr val="tx1"/>
            </a:solidFill>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72" name="Line 33"/>
          <p:cNvSpPr>
            <a:spLocks noChangeShapeType="1"/>
          </p:cNvSpPr>
          <p:nvPr>
            <p:custDataLst>
              <p:tags r:id="rId24"/>
            </p:custDataLst>
          </p:nvPr>
        </p:nvSpPr>
        <p:spPr bwMode="auto">
          <a:xfrm flipH="1">
            <a:off x="1514475" y="1385888"/>
            <a:ext cx="3505200" cy="0"/>
          </a:xfrm>
          <a:prstGeom prst="line">
            <a:avLst/>
          </a:prstGeom>
          <a:noFill/>
          <a:ln w="19050">
            <a:solidFill>
              <a:schemeClr val="tx1"/>
            </a:solidFill>
            <a:round/>
            <a:headEnd/>
            <a:tailEnd/>
          </a:ln>
        </p:spPr>
        <p:txBody>
          <a:bodyPr lIns="97736" tIns="48868" rIns="97736" bIns="48868"/>
          <a:lstStyle/>
          <a:p>
            <a:pPr algn="ctr">
              <a:buSzPct val="120000"/>
              <a:defRPr/>
            </a:pPr>
            <a:endParaRPr lang="pt-PT" sz="1300" dirty="0">
              <a:solidFill>
                <a:srgbClr val="000000"/>
              </a:solidFill>
              <a:latin typeface="+mn-lt"/>
            </a:endParaRPr>
          </a:p>
        </p:txBody>
      </p:sp>
      <p:sp>
        <p:nvSpPr>
          <p:cNvPr id="173" name="Rectangle 34"/>
          <p:cNvSpPr>
            <a:spLocks noChangeArrowheads="1"/>
          </p:cNvSpPr>
          <p:nvPr>
            <p:custDataLst>
              <p:tags r:id="rId25"/>
            </p:custDataLst>
          </p:nvPr>
        </p:nvSpPr>
        <p:spPr bwMode="auto">
          <a:xfrm>
            <a:off x="3233738" y="1423988"/>
            <a:ext cx="1665287" cy="138112"/>
          </a:xfrm>
          <a:prstGeom prst="rect">
            <a:avLst/>
          </a:prstGeom>
          <a:noFill/>
          <a:ln w="9525">
            <a:noFill/>
            <a:miter lim="800000"/>
            <a:headEnd/>
            <a:tailEnd/>
          </a:ln>
        </p:spPr>
        <p:txBody>
          <a:bodyPr lIns="0" tIns="0" rIns="0" bIns="0">
            <a:spAutoFit/>
          </a:bodyPr>
          <a:lstStyle/>
          <a:p>
            <a:pPr defTabSz="956998">
              <a:buSzPct val="120000"/>
              <a:defRPr/>
            </a:pPr>
            <a:r>
              <a:rPr lang="pt-PT" sz="900" b="1" dirty="0">
                <a:solidFill>
                  <a:srgbClr val="000000"/>
                </a:solidFill>
                <a:latin typeface="+mn-lt"/>
              </a:rPr>
              <a:t>Estruturas de suporte</a:t>
            </a:r>
          </a:p>
        </p:txBody>
      </p:sp>
      <p:sp>
        <p:nvSpPr>
          <p:cNvPr id="174" name="Rectangle 35"/>
          <p:cNvSpPr>
            <a:spLocks noChangeArrowheads="1"/>
          </p:cNvSpPr>
          <p:nvPr>
            <p:custDataLst>
              <p:tags r:id="rId26"/>
            </p:custDataLst>
          </p:nvPr>
        </p:nvSpPr>
        <p:spPr bwMode="auto">
          <a:xfrm>
            <a:off x="1900238" y="5318125"/>
            <a:ext cx="2397125" cy="614363"/>
          </a:xfrm>
          <a:prstGeom prst="rect">
            <a:avLst/>
          </a:prstGeom>
          <a:noFill/>
          <a:ln w="9525">
            <a:noFill/>
            <a:miter lim="800000"/>
            <a:headEnd/>
            <a:tailEnd/>
          </a:ln>
        </p:spPr>
        <p:txBody>
          <a:bodyPr lIns="0" tIns="0" rIns="0" bIns="0">
            <a:spAutoFit/>
          </a:bodyPr>
          <a:lstStyle/>
          <a:p>
            <a:pPr defTabSz="956998">
              <a:buSzPct val="120000"/>
              <a:defRPr/>
            </a:pPr>
            <a:r>
              <a:rPr lang="pt-PT" sz="1000" b="1" i="1" dirty="0">
                <a:solidFill>
                  <a:srgbClr val="000000"/>
                </a:solidFill>
                <a:latin typeface="+mn-lt"/>
              </a:rPr>
              <a:t>Fixar em Portugal atividades de investigação de referência em termos críticos para a energia eólica offshore (</a:t>
            </a:r>
            <a:r>
              <a:rPr lang="pt-PT" sz="1000" b="1" i="1" dirty="0" err="1">
                <a:solidFill>
                  <a:srgbClr val="000000"/>
                </a:solidFill>
                <a:latin typeface="+mn-lt"/>
              </a:rPr>
              <a:t>p.ex</a:t>
            </a:r>
            <a:r>
              <a:rPr lang="pt-PT" sz="1000" b="1" i="1" dirty="0">
                <a:solidFill>
                  <a:srgbClr val="000000"/>
                </a:solidFill>
                <a:latin typeface="+mn-lt"/>
              </a:rPr>
              <a:t>., adaptação de turbinas, estruturas de suporte, etc.)</a:t>
            </a:r>
          </a:p>
        </p:txBody>
      </p:sp>
      <p:sp>
        <p:nvSpPr>
          <p:cNvPr id="175" name="AutoShape 36"/>
          <p:cNvSpPr>
            <a:spLocks noChangeArrowheads="1"/>
          </p:cNvSpPr>
          <p:nvPr>
            <p:custDataLst>
              <p:tags r:id="rId27"/>
            </p:custDataLst>
          </p:nvPr>
        </p:nvSpPr>
        <p:spPr bwMode="auto">
          <a:xfrm rot="10800000">
            <a:off x="1800225" y="5133975"/>
            <a:ext cx="2536825" cy="127000"/>
          </a:xfrm>
          <a:prstGeom prst="triangle">
            <a:avLst>
              <a:gd name="adj" fmla="val 50000"/>
            </a:avLst>
          </a:prstGeom>
          <a:solidFill>
            <a:schemeClr val="tx1"/>
          </a:solidFill>
          <a:ln w="19050">
            <a:noFill/>
            <a:miter lim="800000"/>
            <a:headEnd/>
            <a:tailEnd/>
          </a:ln>
        </p:spPr>
        <p:txBody>
          <a:bodyPr rot="10800000" wrap="none" lIns="97736" tIns="48868" rIns="97736" bIns="48868" anchor="ctr"/>
          <a:lstStyle/>
          <a:p>
            <a:pPr algn="ctr">
              <a:buSzPct val="120000"/>
              <a:defRPr/>
            </a:pPr>
            <a:endParaRPr lang="pt-PT" sz="1300" dirty="0">
              <a:solidFill>
                <a:srgbClr val="000000"/>
              </a:solidFill>
              <a:latin typeface="+mn-lt"/>
            </a:endParaRPr>
          </a:p>
        </p:txBody>
      </p:sp>
      <p:sp>
        <p:nvSpPr>
          <p:cNvPr id="176" name="AutoShape 37"/>
          <p:cNvSpPr>
            <a:spLocks noChangeArrowheads="1"/>
          </p:cNvSpPr>
          <p:nvPr>
            <p:custDataLst>
              <p:tags r:id="rId28"/>
            </p:custDataLst>
          </p:nvPr>
        </p:nvSpPr>
        <p:spPr bwMode="auto">
          <a:xfrm>
            <a:off x="276225" y="5318125"/>
            <a:ext cx="1044575" cy="835025"/>
          </a:xfrm>
          <a:prstGeom prst="homePlate">
            <a:avLst>
              <a:gd name="adj" fmla="val 17248"/>
            </a:avLst>
          </a:prstGeom>
          <a:solidFill>
            <a:schemeClr val="bg1"/>
          </a:solidFill>
          <a:ln w="19050">
            <a:solidFill>
              <a:schemeClr val="tx1"/>
            </a:solidFill>
            <a:miter lim="800000"/>
            <a:headEnd/>
            <a:tailEnd/>
          </a:ln>
        </p:spPr>
        <p:txBody>
          <a:bodyPr lIns="38478" tIns="0" rIns="38478" bIns="0" anchor="ctr"/>
          <a:lstStyle/>
          <a:p>
            <a:pPr defTabSz="956998">
              <a:buSzPct val="120000"/>
              <a:defRPr/>
            </a:pPr>
            <a:r>
              <a:rPr lang="pt-PT" sz="1000" b="1" dirty="0">
                <a:solidFill>
                  <a:srgbClr val="000000"/>
                </a:solidFill>
                <a:latin typeface="+mn-lt"/>
              </a:rPr>
              <a:t>Ambição</a:t>
            </a:r>
          </a:p>
        </p:txBody>
      </p:sp>
      <p:sp>
        <p:nvSpPr>
          <p:cNvPr id="177" name="Rectangle 38"/>
          <p:cNvSpPr>
            <a:spLocks noChangeArrowheads="1"/>
          </p:cNvSpPr>
          <p:nvPr>
            <p:custDataLst>
              <p:tags r:id="rId29"/>
            </p:custDataLst>
          </p:nvPr>
        </p:nvSpPr>
        <p:spPr bwMode="auto">
          <a:xfrm>
            <a:off x="6030913" y="5318125"/>
            <a:ext cx="1370012" cy="768350"/>
          </a:xfrm>
          <a:prstGeom prst="rect">
            <a:avLst/>
          </a:prstGeom>
          <a:noFill/>
          <a:ln w="9525">
            <a:noFill/>
            <a:miter lim="800000"/>
            <a:headEnd/>
            <a:tailEnd/>
          </a:ln>
        </p:spPr>
        <p:txBody>
          <a:bodyPr lIns="0" tIns="0" rIns="0" bIns="0">
            <a:spAutoFit/>
          </a:bodyPr>
          <a:lstStyle/>
          <a:p>
            <a:pPr defTabSz="956998">
              <a:buSzPct val="120000"/>
              <a:defRPr/>
            </a:pPr>
            <a:r>
              <a:rPr lang="pt-PT" sz="1000" b="1" i="1" dirty="0">
                <a:solidFill>
                  <a:srgbClr val="000000"/>
                </a:solidFill>
                <a:latin typeface="+mn-lt"/>
              </a:rPr>
              <a:t>Alcançar posição de referência a nível internacional no projeto de instalações para energia offshore</a:t>
            </a:r>
          </a:p>
        </p:txBody>
      </p:sp>
      <p:sp>
        <p:nvSpPr>
          <p:cNvPr id="178" name="AutoShape 39"/>
          <p:cNvSpPr>
            <a:spLocks noChangeArrowheads="1"/>
          </p:cNvSpPr>
          <p:nvPr>
            <p:custDataLst>
              <p:tags r:id="rId30"/>
            </p:custDataLst>
          </p:nvPr>
        </p:nvSpPr>
        <p:spPr bwMode="auto">
          <a:xfrm rot="10800000">
            <a:off x="6103938" y="5133975"/>
            <a:ext cx="1314450" cy="127000"/>
          </a:xfrm>
          <a:prstGeom prst="triangle">
            <a:avLst>
              <a:gd name="adj" fmla="val 50000"/>
            </a:avLst>
          </a:prstGeom>
          <a:solidFill>
            <a:schemeClr val="tx1"/>
          </a:solidFill>
          <a:ln w="19050">
            <a:noFill/>
            <a:miter lim="800000"/>
            <a:headEnd/>
            <a:tailEnd/>
          </a:ln>
        </p:spPr>
        <p:txBody>
          <a:bodyPr rot="10800000" wrap="none" lIns="97736" tIns="48868" rIns="97736" bIns="48868" anchor="ctr"/>
          <a:lstStyle/>
          <a:p>
            <a:pPr algn="ctr">
              <a:buSzPct val="120000"/>
              <a:defRPr/>
            </a:pPr>
            <a:endParaRPr lang="pt-PT" sz="1300" dirty="0">
              <a:solidFill>
                <a:srgbClr val="000000"/>
              </a:solidFill>
              <a:latin typeface="+mn-lt"/>
            </a:endParaRPr>
          </a:p>
        </p:txBody>
      </p:sp>
      <p:sp>
        <p:nvSpPr>
          <p:cNvPr id="179" name="AutoShape 40"/>
          <p:cNvSpPr>
            <a:spLocks noChangeArrowheads="1"/>
          </p:cNvSpPr>
          <p:nvPr>
            <p:custDataLst>
              <p:tags r:id="rId31"/>
            </p:custDataLst>
          </p:nvPr>
        </p:nvSpPr>
        <p:spPr bwMode="auto">
          <a:xfrm>
            <a:off x="276225" y="1979613"/>
            <a:ext cx="1044575" cy="29225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lumMod val="85000"/>
            </a:schemeClr>
          </a:solidFill>
          <a:ln w="19050">
            <a:solidFill>
              <a:schemeClr val="tx1"/>
            </a:solidFill>
            <a:miter lim="800000"/>
            <a:headEnd/>
            <a:tailEnd/>
          </a:ln>
        </p:spPr>
        <p:txBody>
          <a:bodyPr wrap="none" lIns="38478" tIns="0" rIns="38478" bIns="0" anchor="ctr"/>
          <a:lstStyle/>
          <a:p>
            <a:pPr algn="ctr">
              <a:buSzPct val="120000"/>
              <a:defRPr/>
            </a:pPr>
            <a:endParaRPr lang="pt-PT" sz="1300" dirty="0">
              <a:solidFill>
                <a:srgbClr val="000000"/>
              </a:solidFill>
              <a:latin typeface="+mn-lt"/>
            </a:endParaRPr>
          </a:p>
        </p:txBody>
      </p:sp>
      <p:sp>
        <p:nvSpPr>
          <p:cNvPr id="180" name="Rectangle 41"/>
          <p:cNvSpPr>
            <a:spLocks noChangeArrowheads="1"/>
          </p:cNvSpPr>
          <p:nvPr>
            <p:custDataLst>
              <p:tags r:id="rId32"/>
            </p:custDataLst>
          </p:nvPr>
        </p:nvSpPr>
        <p:spPr bwMode="auto">
          <a:xfrm>
            <a:off x="354013" y="2085975"/>
            <a:ext cx="881062" cy="138113"/>
          </a:xfrm>
          <a:prstGeom prst="rect">
            <a:avLst/>
          </a:prstGeom>
          <a:solidFill>
            <a:schemeClr val="bg1"/>
          </a:solidFill>
          <a:ln w="9525">
            <a:noFill/>
            <a:miter lim="800000"/>
            <a:headEnd/>
            <a:tailEnd/>
          </a:ln>
        </p:spPr>
        <p:txBody>
          <a:bodyPr lIns="0" tIns="0" rIns="0" bIns="0">
            <a:spAutoFit/>
          </a:bodyPr>
          <a:lstStyle/>
          <a:p>
            <a:pPr algn="ctr" defTabSz="956998">
              <a:buSzPct val="120000"/>
              <a:defRPr/>
            </a:pPr>
            <a:r>
              <a:rPr lang="pt-PT" sz="900" b="1" dirty="0">
                <a:solidFill>
                  <a:srgbClr val="000000"/>
                </a:solidFill>
                <a:latin typeface="+mn-lt"/>
              </a:rPr>
              <a:t>Já existentes</a:t>
            </a:r>
          </a:p>
        </p:txBody>
      </p:sp>
      <p:sp>
        <p:nvSpPr>
          <p:cNvPr id="181" name="Rectangle 42"/>
          <p:cNvSpPr>
            <a:spLocks noChangeArrowheads="1"/>
          </p:cNvSpPr>
          <p:nvPr>
            <p:custDataLst>
              <p:tags r:id="rId33"/>
            </p:custDataLst>
          </p:nvPr>
        </p:nvSpPr>
        <p:spPr bwMode="auto">
          <a:xfrm>
            <a:off x="250825" y="3213100"/>
            <a:ext cx="1130300" cy="277813"/>
          </a:xfrm>
          <a:prstGeom prst="rect">
            <a:avLst/>
          </a:prstGeom>
          <a:solidFill>
            <a:schemeClr val="bg1"/>
          </a:solidFill>
          <a:ln w="9525">
            <a:noFill/>
            <a:miter lim="800000"/>
            <a:headEnd/>
            <a:tailEnd/>
          </a:ln>
        </p:spPr>
        <p:txBody>
          <a:bodyPr lIns="0" tIns="0" rIns="0" bIns="0">
            <a:spAutoFit/>
          </a:bodyPr>
          <a:lstStyle/>
          <a:p>
            <a:pPr algn="ctr" defTabSz="956998">
              <a:buSzPct val="120000"/>
              <a:defRPr/>
            </a:pPr>
            <a:r>
              <a:rPr lang="pt-PT" sz="900" b="1" dirty="0">
                <a:solidFill>
                  <a:srgbClr val="000000"/>
                </a:solidFill>
                <a:latin typeface="+mn-lt"/>
              </a:rPr>
              <a:t>Com potencial de desenvolvimento</a:t>
            </a:r>
          </a:p>
        </p:txBody>
      </p:sp>
      <p:sp>
        <p:nvSpPr>
          <p:cNvPr id="182" name="Rectangle 43"/>
          <p:cNvSpPr>
            <a:spLocks noChangeArrowheads="1"/>
          </p:cNvSpPr>
          <p:nvPr>
            <p:custDataLst>
              <p:tags r:id="rId34"/>
            </p:custDataLst>
          </p:nvPr>
        </p:nvSpPr>
        <p:spPr bwMode="auto">
          <a:xfrm>
            <a:off x="311150" y="4389438"/>
            <a:ext cx="965200" cy="276225"/>
          </a:xfrm>
          <a:prstGeom prst="rect">
            <a:avLst/>
          </a:prstGeom>
          <a:solidFill>
            <a:schemeClr val="bg1"/>
          </a:solidFill>
          <a:ln w="9525">
            <a:noFill/>
            <a:miter lim="800000"/>
            <a:headEnd/>
            <a:tailEnd/>
          </a:ln>
        </p:spPr>
        <p:txBody>
          <a:bodyPr lIns="0" tIns="0" rIns="0" bIns="0">
            <a:spAutoFit/>
          </a:bodyPr>
          <a:lstStyle/>
          <a:p>
            <a:pPr algn="ctr" defTabSz="956998">
              <a:buSzPct val="120000"/>
              <a:defRPr/>
            </a:pPr>
            <a:r>
              <a:rPr lang="pt-PT" sz="900" b="1" dirty="0">
                <a:solidFill>
                  <a:srgbClr val="000000"/>
                </a:solidFill>
                <a:latin typeface="+mn-lt"/>
              </a:rPr>
              <a:t>Dificilmente </a:t>
            </a:r>
            <a:r>
              <a:rPr lang="pt-PT" sz="900" b="1" dirty="0" err="1">
                <a:solidFill>
                  <a:srgbClr val="000000"/>
                </a:solidFill>
                <a:latin typeface="+mn-lt"/>
              </a:rPr>
              <a:t>desenvolvíveis</a:t>
            </a:r>
            <a:endParaRPr lang="pt-PT" sz="900" b="1" dirty="0">
              <a:solidFill>
                <a:srgbClr val="000000"/>
              </a:solidFill>
              <a:latin typeface="+mn-lt"/>
            </a:endParaRPr>
          </a:p>
        </p:txBody>
      </p:sp>
      <p:sp>
        <p:nvSpPr>
          <p:cNvPr id="183" name="Rectangle 44"/>
          <p:cNvSpPr>
            <a:spLocks noChangeArrowheads="1"/>
          </p:cNvSpPr>
          <p:nvPr>
            <p:custDataLst>
              <p:tags r:id="rId35"/>
            </p:custDataLst>
          </p:nvPr>
        </p:nvSpPr>
        <p:spPr bwMode="auto">
          <a:xfrm>
            <a:off x="2259013" y="1979613"/>
            <a:ext cx="738187" cy="615950"/>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Existência de empresas produtoras nacionais </a:t>
            </a:r>
          </a:p>
        </p:txBody>
      </p:sp>
      <p:sp>
        <p:nvSpPr>
          <p:cNvPr id="184" name="Rectangle 45"/>
          <p:cNvSpPr>
            <a:spLocks noChangeArrowheads="1"/>
          </p:cNvSpPr>
          <p:nvPr>
            <p:custDataLst>
              <p:tags r:id="rId36"/>
            </p:custDataLst>
          </p:nvPr>
        </p:nvSpPr>
        <p:spPr bwMode="auto">
          <a:xfrm>
            <a:off x="3883025" y="3043238"/>
            <a:ext cx="1035050" cy="1901825"/>
          </a:xfrm>
          <a:prstGeom prst="rect">
            <a:avLst/>
          </a:prstGeom>
          <a:solidFill>
            <a:schemeClr val="bg1"/>
          </a:solidFill>
          <a:ln w="9525">
            <a:solidFill>
              <a:schemeClr val="tx1"/>
            </a:solidFill>
            <a:prstDash val="dash"/>
            <a:miter lim="800000"/>
            <a:headEnd/>
            <a:tailEnd/>
          </a:ln>
        </p:spPr>
        <p:txBody>
          <a:bodyPr wrap="none" lIns="97736" tIns="48868" rIns="97736" bIns="48868" anchor="ctr"/>
          <a:lstStyle/>
          <a:p>
            <a:pPr algn="ctr">
              <a:buSzPct val="120000"/>
              <a:defRPr/>
            </a:pPr>
            <a:endParaRPr lang="pt-PT" sz="1300" dirty="0">
              <a:solidFill>
                <a:srgbClr val="000000"/>
              </a:solidFill>
              <a:latin typeface="+mn-lt"/>
            </a:endParaRPr>
          </a:p>
        </p:txBody>
      </p:sp>
      <p:sp>
        <p:nvSpPr>
          <p:cNvPr id="185" name="Rectangle 46"/>
          <p:cNvSpPr>
            <a:spLocks noChangeArrowheads="1"/>
          </p:cNvSpPr>
          <p:nvPr>
            <p:custDataLst>
              <p:tags r:id="rId37"/>
            </p:custDataLst>
          </p:nvPr>
        </p:nvSpPr>
        <p:spPr bwMode="auto">
          <a:xfrm>
            <a:off x="3962400" y="3270250"/>
            <a:ext cx="920750" cy="1538288"/>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Donos naturais destas tecnologias são os construtores de plataformas petrolíferas, mas este mercado poderá não ser prioritário para estes </a:t>
            </a:r>
            <a:r>
              <a:rPr lang="pt-PT" sz="1000" i="1" dirty="0" err="1">
                <a:solidFill>
                  <a:srgbClr val="000000"/>
                </a:solidFill>
                <a:latin typeface="+mn-lt"/>
              </a:rPr>
              <a:t>players</a:t>
            </a:r>
            <a:endParaRPr lang="pt-PT" sz="1000" i="1" dirty="0">
              <a:solidFill>
                <a:srgbClr val="000000"/>
              </a:solidFill>
              <a:latin typeface="+mn-lt"/>
            </a:endParaRPr>
          </a:p>
        </p:txBody>
      </p:sp>
      <p:sp>
        <p:nvSpPr>
          <p:cNvPr id="186" name="Rectangle 47"/>
          <p:cNvSpPr>
            <a:spLocks noChangeArrowheads="1"/>
          </p:cNvSpPr>
          <p:nvPr>
            <p:custDataLst>
              <p:tags r:id="rId38"/>
            </p:custDataLst>
          </p:nvPr>
        </p:nvSpPr>
        <p:spPr bwMode="auto">
          <a:xfrm>
            <a:off x="4970463" y="1949450"/>
            <a:ext cx="1035050" cy="2159000"/>
          </a:xfrm>
          <a:prstGeom prst="rect">
            <a:avLst/>
          </a:prstGeom>
          <a:solidFill>
            <a:schemeClr val="bg1"/>
          </a:solidFill>
          <a:ln w="9525">
            <a:solidFill>
              <a:schemeClr val="tx1"/>
            </a:solidFill>
            <a:prstDash val="dash"/>
            <a:miter lim="800000"/>
            <a:headEnd/>
            <a:tailEnd/>
          </a:ln>
        </p:spPr>
        <p:txBody>
          <a:bodyPr wrap="none" lIns="97736" tIns="48868" rIns="97736" bIns="48868" anchor="ctr"/>
          <a:lstStyle/>
          <a:p>
            <a:pPr algn="ctr">
              <a:buSzPct val="120000"/>
              <a:defRPr/>
            </a:pPr>
            <a:endParaRPr lang="pt-PT" sz="1300" dirty="0">
              <a:solidFill>
                <a:srgbClr val="000000"/>
              </a:solidFill>
              <a:latin typeface="+mn-lt"/>
            </a:endParaRPr>
          </a:p>
        </p:txBody>
      </p:sp>
      <p:sp>
        <p:nvSpPr>
          <p:cNvPr id="187" name="Rectangle 48"/>
          <p:cNvSpPr>
            <a:spLocks noChangeArrowheads="1"/>
          </p:cNvSpPr>
          <p:nvPr>
            <p:custDataLst>
              <p:tags r:id="rId39"/>
            </p:custDataLst>
          </p:nvPr>
        </p:nvSpPr>
        <p:spPr bwMode="auto">
          <a:xfrm>
            <a:off x="4995863" y="2401888"/>
            <a:ext cx="979487" cy="1538287"/>
          </a:xfrm>
          <a:prstGeom prst="rect">
            <a:avLst/>
          </a:prstGeom>
          <a:noFill/>
          <a:ln w="9525">
            <a:noFill/>
            <a:miter lim="800000"/>
            <a:headEnd/>
            <a:tailEnd/>
          </a:ln>
        </p:spPr>
        <p:txBody>
          <a:bodyPr lIns="0" tIns="0" rIns="0" bIns="0">
            <a:spAutoFit/>
          </a:bodyPr>
          <a:lstStyle/>
          <a:p>
            <a:pPr defTabSz="956998">
              <a:buSzPct val="120000"/>
              <a:defRPr/>
            </a:pPr>
            <a:r>
              <a:rPr lang="pt-PT" sz="1000" dirty="0">
                <a:solidFill>
                  <a:srgbClr val="000000"/>
                </a:solidFill>
                <a:latin typeface="+mn-lt"/>
              </a:rPr>
              <a:t>Existência de know-how no fabrico destes componentes para utilização em terra, necessidade de desenvolvimento adicional para utilização no mar</a:t>
            </a:r>
          </a:p>
        </p:txBody>
      </p:sp>
      <p:sp>
        <p:nvSpPr>
          <p:cNvPr id="188" name="Rectangle 50"/>
          <p:cNvSpPr>
            <a:spLocks noChangeArrowheads="1"/>
          </p:cNvSpPr>
          <p:nvPr>
            <p:custDataLst>
              <p:tags r:id="rId40"/>
            </p:custDataLst>
          </p:nvPr>
        </p:nvSpPr>
        <p:spPr bwMode="auto">
          <a:xfrm>
            <a:off x="4592638" y="5349875"/>
            <a:ext cx="1368425" cy="769938"/>
          </a:xfrm>
          <a:prstGeom prst="rect">
            <a:avLst/>
          </a:prstGeom>
          <a:noFill/>
          <a:ln w="9525">
            <a:noFill/>
            <a:miter lim="800000"/>
            <a:headEnd/>
            <a:tailEnd/>
          </a:ln>
        </p:spPr>
        <p:txBody>
          <a:bodyPr lIns="0" tIns="0" rIns="0" bIns="0">
            <a:spAutoFit/>
          </a:bodyPr>
          <a:lstStyle/>
          <a:p>
            <a:pPr defTabSz="956998">
              <a:buSzPct val="120000"/>
              <a:defRPr/>
            </a:pPr>
            <a:r>
              <a:rPr lang="pt-PT" sz="1000" b="1" i="1" dirty="0">
                <a:solidFill>
                  <a:srgbClr val="000000"/>
                </a:solidFill>
                <a:latin typeface="+mn-lt"/>
              </a:rPr>
              <a:t>Liderar desenvolvimento de capacidades na produção de equipamentos de suporte à energia offshore</a:t>
            </a:r>
          </a:p>
        </p:txBody>
      </p:sp>
      <p:sp>
        <p:nvSpPr>
          <p:cNvPr id="189" name="AutoShape 51"/>
          <p:cNvSpPr>
            <a:spLocks noChangeArrowheads="1"/>
          </p:cNvSpPr>
          <p:nvPr>
            <p:custDataLst>
              <p:tags r:id="rId41"/>
            </p:custDataLst>
          </p:nvPr>
        </p:nvSpPr>
        <p:spPr bwMode="auto">
          <a:xfrm rot="10800000">
            <a:off x="4892675" y="5140325"/>
            <a:ext cx="939800" cy="136525"/>
          </a:xfrm>
          <a:prstGeom prst="triangle">
            <a:avLst>
              <a:gd name="adj" fmla="val 50000"/>
            </a:avLst>
          </a:prstGeom>
          <a:solidFill>
            <a:schemeClr val="tx1"/>
          </a:solidFill>
          <a:ln w="19050">
            <a:noFill/>
            <a:miter lim="800000"/>
            <a:headEnd/>
            <a:tailEnd/>
          </a:ln>
        </p:spPr>
        <p:txBody>
          <a:bodyPr rot="10800000" wrap="none" lIns="97736" tIns="48868" rIns="97736" bIns="48868" anchor="ctr"/>
          <a:lstStyle/>
          <a:p>
            <a:pPr algn="ctr">
              <a:buSzPct val="120000"/>
              <a:defRPr/>
            </a:pPr>
            <a:endParaRPr lang="pt-PT" sz="1300" dirty="0">
              <a:solidFill>
                <a:srgbClr val="000000"/>
              </a:solidFill>
              <a:latin typeface="+mn-lt"/>
            </a:endParaRPr>
          </a:p>
        </p:txBody>
      </p:sp>
      <p:sp>
        <p:nvSpPr>
          <p:cNvPr id="54317" name="Rectangle 38"/>
          <p:cNvSpPr>
            <a:spLocks noChangeArrowheads="1"/>
          </p:cNvSpPr>
          <p:nvPr>
            <p:custDataLst>
              <p:tags r:id="rId42"/>
            </p:custDataLst>
          </p:nvPr>
        </p:nvSpPr>
        <p:spPr bwMode="auto">
          <a:xfrm>
            <a:off x="7473950" y="5335588"/>
            <a:ext cx="1012825" cy="615950"/>
          </a:xfrm>
          <a:prstGeom prst="rect">
            <a:avLst/>
          </a:prstGeom>
          <a:noFill/>
          <a:ln w="9525">
            <a:noFill/>
            <a:miter lim="800000"/>
            <a:headEnd/>
            <a:tailEnd/>
          </a:ln>
        </p:spPr>
        <p:txBody>
          <a:bodyPr lIns="0" tIns="0" rIns="0" bIns="0">
            <a:spAutoFit/>
          </a:bodyPr>
          <a:lstStyle/>
          <a:p>
            <a:pPr defTabSz="895350"/>
            <a:r>
              <a:rPr lang="en-US" sz="1000" b="1" i="1">
                <a:solidFill>
                  <a:schemeClr val="tx2"/>
                </a:solidFill>
                <a:latin typeface="Calibri" pitchFamily="34" charset="0"/>
              </a:rPr>
              <a:t>Adaptar portos e estaleiros para prestar serviços a projetos offshore</a:t>
            </a:r>
          </a:p>
        </p:txBody>
      </p:sp>
      <p:sp>
        <p:nvSpPr>
          <p:cNvPr id="54318" name="AutoShape 39"/>
          <p:cNvSpPr>
            <a:spLocks noChangeArrowheads="1"/>
          </p:cNvSpPr>
          <p:nvPr>
            <p:custDataLst>
              <p:tags r:id="rId43"/>
            </p:custDataLst>
          </p:nvPr>
        </p:nvSpPr>
        <p:spPr bwMode="auto">
          <a:xfrm rot="10800000">
            <a:off x="7499350" y="5143500"/>
            <a:ext cx="1046163" cy="104775"/>
          </a:xfrm>
          <a:prstGeom prst="triangle">
            <a:avLst>
              <a:gd name="adj" fmla="val 50000"/>
            </a:avLst>
          </a:prstGeom>
          <a:solidFill>
            <a:schemeClr val="tx1"/>
          </a:solidFill>
          <a:ln w="19050">
            <a:noFill/>
            <a:miter lim="800000"/>
            <a:headEnd/>
            <a:tailEnd/>
          </a:ln>
        </p:spPr>
        <p:txBody>
          <a:bodyPr rot="10800000" wrap="none" anchor="ctr"/>
          <a:lstStyle/>
          <a:p>
            <a:endParaRPr lang="es-ES">
              <a:latin typeface="Calibri" pitchFamily="34" charset="0"/>
            </a:endParaRPr>
          </a:p>
        </p:txBody>
      </p:sp>
      <p:sp>
        <p:nvSpPr>
          <p:cNvPr id="54319" name="Rectangle 38"/>
          <p:cNvSpPr>
            <a:spLocks noChangeArrowheads="1"/>
          </p:cNvSpPr>
          <p:nvPr>
            <p:custDataLst>
              <p:tags r:id="rId44"/>
            </p:custDataLst>
          </p:nvPr>
        </p:nvSpPr>
        <p:spPr bwMode="auto">
          <a:xfrm>
            <a:off x="8553450" y="5300663"/>
            <a:ext cx="1258888" cy="923925"/>
          </a:xfrm>
          <a:prstGeom prst="rect">
            <a:avLst/>
          </a:prstGeom>
          <a:noFill/>
          <a:ln w="9525">
            <a:noFill/>
            <a:miter lim="800000"/>
            <a:headEnd/>
            <a:tailEnd/>
          </a:ln>
        </p:spPr>
        <p:txBody>
          <a:bodyPr lIns="0" tIns="0" rIns="0" bIns="0">
            <a:spAutoFit/>
          </a:bodyPr>
          <a:lstStyle/>
          <a:p>
            <a:pPr defTabSz="895350"/>
            <a:r>
              <a:rPr lang="en-US" sz="1000" b="1" i="1">
                <a:solidFill>
                  <a:schemeClr val="tx2"/>
                </a:solidFill>
                <a:latin typeface="Calibri" pitchFamily="34" charset="0"/>
              </a:rPr>
              <a:t>Diversificação do portfolio de renováveis, começando a integrar energia offshore num mix com outras componentes convenc.</a:t>
            </a:r>
          </a:p>
        </p:txBody>
      </p:sp>
      <p:sp>
        <p:nvSpPr>
          <p:cNvPr id="54320" name="AutoShape 39"/>
          <p:cNvSpPr>
            <a:spLocks noChangeArrowheads="1"/>
          </p:cNvSpPr>
          <p:nvPr>
            <p:custDataLst>
              <p:tags r:id="rId45"/>
            </p:custDataLst>
          </p:nvPr>
        </p:nvSpPr>
        <p:spPr bwMode="auto">
          <a:xfrm rot="10800000">
            <a:off x="8570913" y="5143500"/>
            <a:ext cx="1046162" cy="104775"/>
          </a:xfrm>
          <a:prstGeom prst="triangle">
            <a:avLst>
              <a:gd name="adj" fmla="val 50000"/>
            </a:avLst>
          </a:prstGeom>
          <a:solidFill>
            <a:schemeClr val="tx1"/>
          </a:solidFill>
          <a:ln w="19050">
            <a:noFill/>
            <a:miter lim="800000"/>
            <a:headEnd/>
            <a:tailEnd/>
          </a:ln>
        </p:spPr>
        <p:txBody>
          <a:bodyPr rot="10800000" wrap="none" anchor="ctr"/>
          <a:lstStyle/>
          <a:p>
            <a:endParaRPr lang="es-ES">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456" y="188640"/>
            <a:ext cx="10297144" cy="714375"/>
          </a:xfrm>
        </p:spPr>
        <p:txBody>
          <a:bodyPr>
            <a:noAutofit/>
          </a:bodyPr>
          <a:lstStyle/>
          <a:p>
            <a:pPr lvl="1">
              <a:lnSpc>
                <a:spcPct val="90000"/>
              </a:lnSpc>
              <a:defRPr/>
            </a:pPr>
            <a:r>
              <a:rPr lang="en-GB" dirty="0" smtClean="0">
                <a:ea typeface="ＭＳ Ｐゴシック" pitchFamily="34" charset="-128"/>
              </a:rPr>
              <a:t>O </a:t>
            </a:r>
            <a:r>
              <a:rPr lang="en-GB" dirty="0" err="1" smtClean="0">
                <a:ea typeface="ＭＳ Ｐゴシック" pitchFamily="34" charset="-128"/>
              </a:rPr>
              <a:t>WindFloat</a:t>
            </a:r>
            <a:r>
              <a:rPr lang="en-GB" dirty="0" smtClean="0">
                <a:ea typeface="ＭＳ Ｐゴシック" pitchFamily="34" charset="-128"/>
              </a:rPr>
              <a:t> </a:t>
            </a:r>
            <a:r>
              <a:rPr lang="en-GB" dirty="0" err="1" smtClean="0">
                <a:ea typeface="ＭＳ Ｐゴシック" pitchFamily="34" charset="-128"/>
              </a:rPr>
              <a:t>revitaliza</a:t>
            </a:r>
            <a:r>
              <a:rPr lang="en-GB" dirty="0" smtClean="0">
                <a:ea typeface="ＭＳ Ｐゴシック" pitchFamily="34" charset="-128"/>
              </a:rPr>
              <a:t> </a:t>
            </a:r>
            <a:r>
              <a:rPr lang="en-GB" dirty="0" err="1" smtClean="0">
                <a:ea typeface="ＭＳ Ｐゴシック" pitchFamily="34" charset="-128"/>
              </a:rPr>
              <a:t>setores</a:t>
            </a:r>
            <a:r>
              <a:rPr lang="en-GB" dirty="0" smtClean="0">
                <a:ea typeface="ＭＳ Ｐゴシック" pitchFamily="34" charset="-128"/>
              </a:rPr>
              <a:t> </a:t>
            </a:r>
            <a:r>
              <a:rPr lang="en-GB" dirty="0" err="1" smtClean="0">
                <a:ea typeface="ＭＳ Ｐゴシック" pitchFamily="34" charset="-128"/>
              </a:rPr>
              <a:t>tradicionais</a:t>
            </a:r>
            <a:r>
              <a:rPr lang="en-GB" dirty="0" smtClean="0">
                <a:ea typeface="ＭＳ Ｐゴシック" pitchFamily="34" charset="-128"/>
              </a:rPr>
              <a:t> e </a:t>
            </a:r>
            <a:r>
              <a:rPr lang="en-GB" dirty="0" err="1" smtClean="0">
                <a:ea typeface="ＭＳ Ｐゴシック" pitchFamily="34" charset="-128"/>
              </a:rPr>
              <a:t>aumenta</a:t>
            </a:r>
            <a:r>
              <a:rPr lang="en-GB" dirty="0" smtClean="0">
                <a:ea typeface="ＭＳ Ｐゴシック" pitchFamily="34" charset="-128"/>
              </a:rPr>
              <a:t> a </a:t>
            </a:r>
            <a:r>
              <a:rPr lang="en-GB" dirty="0" err="1" smtClean="0">
                <a:ea typeface="ＭＳ Ｐゴシック" pitchFamily="34" charset="-128"/>
              </a:rPr>
              <a:t>incorporação</a:t>
            </a:r>
            <a:r>
              <a:rPr lang="en-GB" dirty="0" smtClean="0">
                <a:ea typeface="ＭＳ Ｐゴシック" pitchFamily="34" charset="-128"/>
              </a:rPr>
              <a:t> </a:t>
            </a:r>
            <a:r>
              <a:rPr lang="en-GB" dirty="0" err="1" smtClean="0">
                <a:ea typeface="ＭＳ Ｐゴシック" pitchFamily="34" charset="-128"/>
              </a:rPr>
              <a:t>tecnológica</a:t>
            </a:r>
            <a:r>
              <a:rPr lang="en-GB" dirty="0" smtClean="0">
                <a:ea typeface="ＭＳ Ｐゴシック" pitchFamily="34" charset="-128"/>
              </a:rPr>
              <a:t>, </a:t>
            </a:r>
            <a:r>
              <a:rPr lang="en-GB" dirty="0" err="1" smtClean="0">
                <a:ea typeface="ＭＳ Ｐゴシック" pitchFamily="34" charset="-128"/>
              </a:rPr>
              <a:t>sem</a:t>
            </a:r>
            <a:r>
              <a:rPr lang="en-GB" dirty="0" smtClean="0">
                <a:ea typeface="ＭＳ Ｐゴシック" pitchFamily="34" charset="-128"/>
              </a:rPr>
              <a:t> </a:t>
            </a:r>
            <a:r>
              <a:rPr lang="en-GB" dirty="0" err="1" smtClean="0">
                <a:ea typeface="ＭＳ Ｐゴシック" pitchFamily="34" charset="-128"/>
              </a:rPr>
              <a:t>investimentos</a:t>
            </a:r>
            <a:r>
              <a:rPr lang="en-GB" dirty="0" smtClean="0">
                <a:ea typeface="ＭＳ Ｐゴシック" pitchFamily="34" charset="-128"/>
              </a:rPr>
              <a:t> </a:t>
            </a:r>
            <a:r>
              <a:rPr lang="en-GB" dirty="0" err="1" smtClean="0">
                <a:ea typeface="ＭＳ Ｐゴシック" pitchFamily="34" charset="-128"/>
              </a:rPr>
              <a:t>significativos</a:t>
            </a:r>
            <a:r>
              <a:rPr lang="en-GB" dirty="0" smtClean="0">
                <a:ea typeface="ＭＳ Ｐゴシック" pitchFamily="34" charset="-128"/>
              </a:rPr>
              <a:t> </a:t>
            </a:r>
            <a:r>
              <a:rPr lang="en-GB" dirty="0" err="1" smtClean="0">
                <a:ea typeface="ＭＳ Ｐゴシック" pitchFamily="34" charset="-128"/>
              </a:rPr>
              <a:t>em</a:t>
            </a:r>
            <a:r>
              <a:rPr lang="en-GB" dirty="0" smtClean="0">
                <a:ea typeface="ＭＳ Ｐゴシック" pitchFamily="34" charset="-128"/>
              </a:rPr>
              <a:t> </a:t>
            </a:r>
            <a:r>
              <a:rPr lang="en-GB" dirty="0" err="1" smtClean="0">
                <a:ea typeface="ＭＳ Ｐゴシック" pitchFamily="34" charset="-128"/>
              </a:rPr>
              <a:t>infraestrutura</a:t>
            </a:r>
            <a:endParaRPr lang="pt-PT" kern="1200" dirty="0">
              <a:ea typeface="+mj-ea"/>
            </a:endParaRPr>
          </a:p>
        </p:txBody>
      </p:sp>
      <p:sp>
        <p:nvSpPr>
          <p:cNvPr id="14" name="Content Placeholder 2"/>
          <p:cNvSpPr txBox="1">
            <a:spLocks/>
          </p:cNvSpPr>
          <p:nvPr/>
        </p:nvSpPr>
        <p:spPr bwMode="auto">
          <a:xfrm>
            <a:off x="3008784" y="1358156"/>
            <a:ext cx="3816424" cy="774700"/>
          </a:xfrm>
          <a:prstGeom prst="rect">
            <a:avLst/>
          </a:prstGeom>
          <a:noFill/>
          <a:ln w="12700">
            <a:noFill/>
            <a:miter lim="800000"/>
            <a:headEnd/>
            <a:tailEnd/>
          </a:ln>
        </p:spPr>
        <p:txBody>
          <a:bodyPr lIns="90488" tIns="44450" rIns="90488" bIns="44450"/>
          <a:lstStyle/>
          <a:p>
            <a:pPr marL="108000" indent="-108000" algn="ctr" eaLnBrk="0" hangingPunct="0">
              <a:spcBef>
                <a:spcPct val="45000"/>
              </a:spcBef>
              <a:defRPr/>
            </a:pPr>
            <a:r>
              <a:rPr lang="en-US" sz="1600" b="1" kern="0" dirty="0" smtClean="0">
                <a:solidFill>
                  <a:srgbClr val="000000"/>
                </a:solidFill>
                <a:latin typeface="Calibri" pitchFamily="34" charset="0"/>
                <a:cs typeface="ＭＳ Ｐゴシック"/>
              </a:rPr>
              <a:t>Peso </a:t>
            </a:r>
            <a:r>
              <a:rPr lang="en-US" sz="1600" b="1" kern="0" dirty="0" err="1" smtClean="0">
                <a:solidFill>
                  <a:srgbClr val="000000"/>
                </a:solidFill>
                <a:latin typeface="Calibri" pitchFamily="34" charset="0"/>
                <a:cs typeface="ＭＳ Ｐゴシック"/>
              </a:rPr>
              <a:t>relativo</a:t>
            </a:r>
            <a:r>
              <a:rPr lang="en-US" sz="1600" b="1" kern="0" dirty="0" smtClean="0">
                <a:solidFill>
                  <a:srgbClr val="000000"/>
                </a:solidFill>
                <a:latin typeface="Calibri" pitchFamily="34" charset="0"/>
                <a:cs typeface="ＭＳ Ｐゴシック"/>
              </a:rPr>
              <a:t> dos </a:t>
            </a:r>
            <a:r>
              <a:rPr lang="en-US" sz="1600" b="1" kern="0" dirty="0" err="1" smtClean="0">
                <a:solidFill>
                  <a:srgbClr val="000000"/>
                </a:solidFill>
                <a:latin typeface="Calibri" pitchFamily="34" charset="0"/>
                <a:cs typeface="ＭＳ Ｐゴシック"/>
              </a:rPr>
              <a:t>setores</a:t>
            </a:r>
            <a:r>
              <a:rPr lang="en-US" sz="1600" b="1" kern="0" dirty="0" smtClean="0">
                <a:solidFill>
                  <a:srgbClr val="000000"/>
                </a:solidFill>
                <a:latin typeface="Calibri" pitchFamily="34" charset="0"/>
                <a:cs typeface="ＭＳ Ｐゴシック"/>
              </a:rPr>
              <a:t> </a:t>
            </a:r>
            <a:r>
              <a:rPr lang="en-US" sz="1600" b="1" kern="0" dirty="0" err="1" smtClean="0">
                <a:solidFill>
                  <a:srgbClr val="000000"/>
                </a:solidFill>
                <a:latin typeface="Calibri" pitchFamily="34" charset="0"/>
                <a:cs typeface="ＭＳ Ｐゴシック"/>
              </a:rPr>
              <a:t>envolvidos</a:t>
            </a:r>
            <a:r>
              <a:rPr lang="en-US" sz="1600" b="1" kern="0" dirty="0" smtClean="0">
                <a:solidFill>
                  <a:srgbClr val="000000"/>
                </a:solidFill>
                <a:latin typeface="Calibri" pitchFamily="34" charset="0"/>
                <a:cs typeface="ＭＳ Ｐゴシック"/>
              </a:rPr>
              <a:t> do </a:t>
            </a:r>
            <a:r>
              <a:rPr lang="en-US" sz="1600" b="1" kern="0" dirty="0" err="1" smtClean="0">
                <a:solidFill>
                  <a:srgbClr val="000000"/>
                </a:solidFill>
                <a:latin typeface="Calibri" pitchFamily="34" charset="0"/>
                <a:cs typeface="ＭＳ Ｐゴシック"/>
              </a:rPr>
              <a:t>projeto</a:t>
            </a:r>
            <a:r>
              <a:rPr lang="en-US" sz="1600" b="1" kern="0" dirty="0" smtClean="0">
                <a:solidFill>
                  <a:srgbClr val="000000"/>
                </a:solidFill>
                <a:latin typeface="Calibri" pitchFamily="34" charset="0"/>
                <a:cs typeface="ＭＳ Ｐゴシック"/>
              </a:rPr>
              <a:t> de </a:t>
            </a:r>
            <a:r>
              <a:rPr lang="en-US" sz="1600" b="1" kern="0" dirty="0" err="1" smtClean="0">
                <a:solidFill>
                  <a:srgbClr val="000000"/>
                </a:solidFill>
                <a:latin typeface="Calibri" pitchFamily="34" charset="0"/>
                <a:cs typeface="ＭＳ Ｐゴシック"/>
              </a:rPr>
              <a:t>demonstração</a:t>
            </a:r>
            <a:r>
              <a:rPr lang="en-US" sz="1600" b="1" kern="0" dirty="0" smtClean="0">
                <a:solidFill>
                  <a:srgbClr val="000000"/>
                </a:solidFill>
                <a:latin typeface="Calibri" pitchFamily="34" charset="0"/>
                <a:cs typeface="ＭＳ Ｐゴシック"/>
              </a:rPr>
              <a:t> </a:t>
            </a:r>
            <a:r>
              <a:rPr lang="en-US" sz="1600" b="1" kern="0" dirty="0" err="1" smtClean="0">
                <a:solidFill>
                  <a:srgbClr val="000000"/>
                </a:solidFill>
                <a:latin typeface="Calibri" pitchFamily="34" charset="0"/>
                <a:cs typeface="ＭＳ Ｐゴシック"/>
              </a:rPr>
              <a:t>WindFloat</a:t>
            </a:r>
            <a:r>
              <a:rPr lang="en-US" sz="1600" b="1" kern="0" dirty="0" smtClean="0">
                <a:solidFill>
                  <a:srgbClr val="000000"/>
                </a:solidFill>
                <a:latin typeface="Calibri" pitchFamily="34" charset="0"/>
                <a:cs typeface="ＭＳ Ｐゴシック"/>
              </a:rPr>
              <a:t> (%)</a:t>
            </a:r>
            <a:endParaRPr lang="en-US" sz="1600" b="1" kern="0" dirty="0">
              <a:solidFill>
                <a:srgbClr val="000000"/>
              </a:solidFill>
              <a:latin typeface="Calibri" pitchFamily="34" charset="0"/>
              <a:cs typeface="ＭＳ Ｐゴシック"/>
            </a:endParaRPr>
          </a:p>
          <a:p>
            <a:pPr marL="108000" indent="-108000" algn="ctr" eaLnBrk="0" hangingPunct="0">
              <a:spcBef>
                <a:spcPct val="45000"/>
              </a:spcBef>
              <a:defRPr/>
            </a:pPr>
            <a:r>
              <a:rPr lang="en-US" sz="1600" b="1" kern="0" dirty="0">
                <a:solidFill>
                  <a:srgbClr val="000000"/>
                </a:solidFill>
                <a:latin typeface="Calibri" pitchFamily="34" charset="0"/>
                <a:cs typeface="ＭＳ Ｐゴシック"/>
              </a:rPr>
              <a:t>	</a:t>
            </a:r>
            <a:r>
              <a:rPr lang="en-US" sz="1600" b="1" kern="0" dirty="0" smtClean="0">
                <a:solidFill>
                  <a:srgbClr val="000000"/>
                </a:solidFill>
                <a:latin typeface="Calibri" pitchFamily="34" charset="0"/>
                <a:cs typeface="ＭＳ Ｐゴシック"/>
              </a:rPr>
              <a:t>Total =23 </a:t>
            </a:r>
            <a:r>
              <a:rPr lang="en-US" sz="1600" b="1" kern="0" dirty="0">
                <a:solidFill>
                  <a:srgbClr val="000000"/>
                </a:solidFill>
                <a:latin typeface="Calibri" pitchFamily="34" charset="0"/>
                <a:cs typeface="ＭＳ Ｐゴシック"/>
              </a:rPr>
              <a:t>M€</a:t>
            </a:r>
            <a:endParaRPr lang="en-US" sz="1600" b="1" dirty="0">
              <a:solidFill>
                <a:srgbClr val="000000"/>
              </a:solidFill>
              <a:latin typeface="Calibri" pitchFamily="34" charset="0"/>
              <a:cs typeface="+mn-cs"/>
            </a:endParaRPr>
          </a:p>
        </p:txBody>
      </p:sp>
      <p:graphicFrame>
        <p:nvGraphicFramePr>
          <p:cNvPr id="15" name="Chart 14"/>
          <p:cNvGraphicFramePr/>
          <p:nvPr/>
        </p:nvGraphicFramePr>
        <p:xfrm>
          <a:off x="2504728" y="2132856"/>
          <a:ext cx="4965404" cy="417859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215936"/>
            <a:ext cx="9934575" cy="714375"/>
          </a:xfrm>
        </p:spPr>
        <p:txBody>
          <a:bodyPr>
            <a:normAutofit/>
          </a:bodyPr>
          <a:lstStyle/>
          <a:p>
            <a:pPr lvl="1">
              <a:lnSpc>
                <a:spcPct val="90000"/>
              </a:lnSpc>
              <a:defRPr/>
            </a:pPr>
            <a:r>
              <a:rPr lang="en-GB" dirty="0" smtClean="0">
                <a:ea typeface="ＭＳ Ｐゴシック" pitchFamily="34" charset="-128"/>
              </a:rPr>
              <a:t>O </a:t>
            </a:r>
            <a:r>
              <a:rPr lang="en-GB" dirty="0" err="1" smtClean="0">
                <a:ea typeface="ＭＳ Ｐゴシック" pitchFamily="34" charset="-128"/>
              </a:rPr>
              <a:t>WindFloat</a:t>
            </a:r>
            <a:r>
              <a:rPr lang="en-GB" dirty="0" smtClean="0">
                <a:ea typeface="ＭＳ Ｐゴシック" pitchFamily="34" charset="-128"/>
              </a:rPr>
              <a:t> </a:t>
            </a:r>
            <a:r>
              <a:rPr lang="en-GB" dirty="0" err="1" smtClean="0">
                <a:ea typeface="ＭＳ Ｐゴシック" pitchFamily="34" charset="-128"/>
              </a:rPr>
              <a:t>necessita</a:t>
            </a:r>
            <a:r>
              <a:rPr lang="en-GB" dirty="0" smtClean="0">
                <a:ea typeface="ＭＳ Ｐゴシック" pitchFamily="34" charset="-128"/>
              </a:rPr>
              <a:t> de </a:t>
            </a:r>
            <a:r>
              <a:rPr lang="en-GB" dirty="0" err="1" smtClean="0">
                <a:ea typeface="ＭＳ Ｐゴシック" pitchFamily="34" charset="-128"/>
              </a:rPr>
              <a:t>mão</a:t>
            </a:r>
            <a:r>
              <a:rPr lang="en-GB" dirty="0" smtClean="0">
                <a:ea typeface="ＭＳ Ｐゴシック" pitchFamily="34" charset="-128"/>
              </a:rPr>
              <a:t> de </a:t>
            </a:r>
            <a:r>
              <a:rPr lang="en-GB" dirty="0" err="1" smtClean="0">
                <a:ea typeface="ＭＳ Ｐゴシック" pitchFamily="34" charset="-128"/>
              </a:rPr>
              <a:t>obra</a:t>
            </a:r>
            <a:r>
              <a:rPr lang="en-GB" dirty="0" smtClean="0">
                <a:ea typeface="ＭＳ Ｐゴシック" pitchFamily="34" charset="-128"/>
              </a:rPr>
              <a:t> </a:t>
            </a:r>
            <a:r>
              <a:rPr lang="en-GB" dirty="0" err="1" smtClean="0">
                <a:ea typeface="ＭＳ Ｐゴシック" pitchFamily="34" charset="-128"/>
              </a:rPr>
              <a:t>qualificada</a:t>
            </a:r>
            <a:r>
              <a:rPr lang="en-GB" dirty="0" smtClean="0">
                <a:ea typeface="ＭＳ Ｐゴシック" pitchFamily="34" charset="-128"/>
              </a:rPr>
              <a:t> de </a:t>
            </a:r>
            <a:r>
              <a:rPr lang="en-GB" dirty="0" err="1" smtClean="0">
                <a:ea typeface="ＭＳ Ｐゴシック" pitchFamily="34" charset="-128"/>
              </a:rPr>
              <a:t>setores</a:t>
            </a:r>
            <a:r>
              <a:rPr lang="en-GB" dirty="0" smtClean="0">
                <a:ea typeface="ＭＳ Ｐゴシック" pitchFamily="34" charset="-128"/>
              </a:rPr>
              <a:t> </a:t>
            </a:r>
            <a:r>
              <a:rPr lang="en-GB" dirty="0" err="1" smtClean="0">
                <a:ea typeface="ＭＳ Ｐゴシック" pitchFamily="34" charset="-128"/>
              </a:rPr>
              <a:t>tradicionais</a:t>
            </a:r>
            <a:r>
              <a:rPr lang="en-GB" dirty="0" smtClean="0">
                <a:ea typeface="ＭＳ Ｐゴシック" pitchFamily="34" charset="-128"/>
              </a:rPr>
              <a:t> </a:t>
            </a:r>
            <a:r>
              <a:rPr lang="en-GB" dirty="0" err="1" smtClean="0">
                <a:ea typeface="ＭＳ Ｐゴシック" pitchFamily="34" charset="-128"/>
              </a:rPr>
              <a:t>Europeus</a:t>
            </a:r>
            <a:r>
              <a:rPr lang="en-GB" dirty="0" smtClean="0">
                <a:ea typeface="ＭＳ Ｐゴシック" pitchFamily="34" charset="-128"/>
              </a:rPr>
              <a:t> / </a:t>
            </a:r>
            <a:r>
              <a:rPr lang="en-GB" dirty="0" err="1" smtClean="0">
                <a:ea typeface="ＭＳ Ｐゴシック" pitchFamily="34" charset="-128"/>
              </a:rPr>
              <a:t>Nacionais</a:t>
            </a:r>
            <a:r>
              <a:rPr lang="en-GB" dirty="0" smtClean="0">
                <a:ea typeface="ＭＳ Ｐゴシック" pitchFamily="34" charset="-128"/>
              </a:rPr>
              <a:t> – Ex. </a:t>
            </a:r>
            <a:r>
              <a:rPr lang="en-GB" dirty="0" err="1" smtClean="0">
                <a:ea typeface="ＭＳ Ｐゴシック" pitchFamily="34" charset="-128"/>
              </a:rPr>
              <a:t>Setor</a:t>
            </a:r>
            <a:r>
              <a:rPr lang="en-GB" dirty="0" smtClean="0">
                <a:ea typeface="ＭＳ Ｐゴシック" pitchFamily="34" charset="-128"/>
              </a:rPr>
              <a:t> Naval</a:t>
            </a:r>
            <a:endParaRPr lang="pt-PT" kern="1200" dirty="0">
              <a:ea typeface="+mj-ea"/>
            </a:endParaRPr>
          </a:p>
        </p:txBody>
      </p:sp>
      <p:graphicFrame>
        <p:nvGraphicFramePr>
          <p:cNvPr id="6" name="Chart 5"/>
          <p:cNvGraphicFramePr/>
          <p:nvPr/>
        </p:nvGraphicFramePr>
        <p:xfrm>
          <a:off x="-1" y="1903228"/>
          <a:ext cx="4995081" cy="405100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txBox="1">
            <a:spLocks/>
          </p:cNvSpPr>
          <p:nvPr/>
        </p:nvSpPr>
        <p:spPr bwMode="auto">
          <a:xfrm>
            <a:off x="0" y="1143000"/>
            <a:ext cx="5295900" cy="773113"/>
          </a:xfrm>
          <a:prstGeom prst="rect">
            <a:avLst/>
          </a:prstGeom>
          <a:noFill/>
          <a:ln w="12700">
            <a:noFill/>
            <a:miter lim="800000"/>
            <a:headEnd/>
            <a:tailEnd/>
          </a:ln>
        </p:spPr>
        <p:txBody>
          <a:bodyPr lIns="90488" tIns="44450" rIns="90488" bIns="44450"/>
          <a:lstStyle/>
          <a:p>
            <a:pPr marL="107950" indent="-107950" algn="ctr" eaLnBrk="0" hangingPunct="0">
              <a:spcBef>
                <a:spcPct val="45000"/>
              </a:spcBef>
            </a:pPr>
            <a:r>
              <a:rPr lang="en-US" b="1" dirty="0">
                <a:solidFill>
                  <a:srgbClr val="000000"/>
                </a:solidFill>
                <a:latin typeface="Calibri" pitchFamily="34" charset="0"/>
                <a:cs typeface="MS PGothic" pitchFamily="34" charset="-128"/>
              </a:rPr>
              <a:t>FTE’s </a:t>
            </a:r>
            <a:r>
              <a:rPr lang="en-US" b="1" dirty="0" err="1" smtClean="0">
                <a:solidFill>
                  <a:srgbClr val="000000"/>
                </a:solidFill>
                <a:latin typeface="Calibri" pitchFamily="34" charset="0"/>
                <a:cs typeface="MS PGothic" pitchFamily="34" charset="-128"/>
              </a:rPr>
              <a:t>envolvidos</a:t>
            </a:r>
            <a:r>
              <a:rPr lang="en-US" b="1" dirty="0" smtClean="0">
                <a:solidFill>
                  <a:srgbClr val="000000"/>
                </a:solidFill>
                <a:latin typeface="Calibri" pitchFamily="34" charset="0"/>
                <a:cs typeface="MS PGothic" pitchFamily="34" charset="-128"/>
              </a:rPr>
              <a:t> no </a:t>
            </a:r>
            <a:r>
              <a:rPr lang="en-US" b="1" dirty="0" err="1" smtClean="0">
                <a:solidFill>
                  <a:srgbClr val="000000"/>
                </a:solidFill>
                <a:latin typeface="Calibri" pitchFamily="34" charset="0"/>
                <a:cs typeface="MS PGothic" pitchFamily="34" charset="-128"/>
              </a:rPr>
              <a:t>protótipo</a:t>
            </a:r>
            <a:r>
              <a:rPr lang="en-US" b="1" dirty="0" smtClean="0">
                <a:solidFill>
                  <a:srgbClr val="000000"/>
                </a:solidFill>
                <a:latin typeface="Calibri" pitchFamily="34" charset="0"/>
                <a:cs typeface="MS PGothic" pitchFamily="34" charset="-128"/>
              </a:rPr>
              <a:t> </a:t>
            </a:r>
            <a:r>
              <a:rPr lang="en-US" b="1" dirty="0" err="1" smtClean="0">
                <a:solidFill>
                  <a:srgbClr val="000000"/>
                </a:solidFill>
                <a:latin typeface="Calibri" pitchFamily="34" charset="0"/>
                <a:cs typeface="MS PGothic" pitchFamily="34" charset="-128"/>
              </a:rPr>
              <a:t>WindFloat</a:t>
            </a:r>
            <a:r>
              <a:rPr lang="en-US" b="1" dirty="0" smtClean="0">
                <a:solidFill>
                  <a:srgbClr val="000000"/>
                </a:solidFill>
                <a:latin typeface="Calibri" pitchFamily="34" charset="0"/>
                <a:cs typeface="MS PGothic" pitchFamily="34" charset="-128"/>
              </a:rPr>
              <a:t>  </a:t>
            </a:r>
            <a:r>
              <a:rPr lang="en-US" b="1" dirty="0">
                <a:solidFill>
                  <a:srgbClr val="000000"/>
                </a:solidFill>
                <a:latin typeface="Calibri" pitchFamily="34" charset="0"/>
                <a:cs typeface="MS PGothic" pitchFamily="34" charset="-128"/>
              </a:rPr>
              <a:t>(%)</a:t>
            </a:r>
          </a:p>
          <a:p>
            <a:pPr marL="107950" indent="-107950" algn="ctr" eaLnBrk="0" hangingPunct="0">
              <a:spcBef>
                <a:spcPct val="45000"/>
              </a:spcBef>
            </a:pPr>
            <a:r>
              <a:rPr lang="en-US" b="1" dirty="0">
                <a:solidFill>
                  <a:srgbClr val="000000"/>
                </a:solidFill>
                <a:latin typeface="Calibri" pitchFamily="34" charset="0"/>
                <a:cs typeface="MS PGothic" pitchFamily="34" charset="-128"/>
              </a:rPr>
              <a:t>	Total*=210</a:t>
            </a:r>
          </a:p>
        </p:txBody>
      </p:sp>
      <p:sp>
        <p:nvSpPr>
          <p:cNvPr id="8" name="Content Placeholder 2"/>
          <p:cNvSpPr txBox="1">
            <a:spLocks/>
          </p:cNvSpPr>
          <p:nvPr/>
        </p:nvSpPr>
        <p:spPr bwMode="auto">
          <a:xfrm>
            <a:off x="0" y="5900738"/>
            <a:ext cx="5227638" cy="681037"/>
          </a:xfrm>
          <a:prstGeom prst="rect">
            <a:avLst/>
          </a:prstGeom>
          <a:noFill/>
          <a:ln w="12700">
            <a:noFill/>
            <a:miter lim="800000"/>
            <a:headEnd/>
            <a:tailEnd/>
          </a:ln>
        </p:spPr>
        <p:txBody>
          <a:bodyPr lIns="90488" tIns="44450" rIns="90488" bIns="44450"/>
          <a:lstStyle/>
          <a:p>
            <a:pPr marL="107950" indent="-107950" eaLnBrk="0" hangingPunct="0">
              <a:spcBef>
                <a:spcPct val="45000"/>
              </a:spcBef>
            </a:pPr>
            <a:r>
              <a:rPr lang="en-US" sz="1000" dirty="0">
                <a:solidFill>
                  <a:srgbClr val="000000"/>
                </a:solidFill>
                <a:latin typeface="Calibri" pitchFamily="34" charset="0"/>
                <a:cs typeface="MS PGothic" pitchFamily="34" charset="-128"/>
              </a:rPr>
              <a:t>	* </a:t>
            </a:r>
            <a:r>
              <a:rPr lang="en-US" sz="1000" dirty="0" err="1" smtClean="0">
                <a:solidFill>
                  <a:srgbClr val="000000"/>
                </a:solidFill>
                <a:latin typeface="Calibri" pitchFamily="34" charset="0"/>
                <a:cs typeface="MS PGothic" pitchFamily="34" charset="-128"/>
              </a:rPr>
              <a:t>Não</a:t>
            </a:r>
            <a:r>
              <a:rPr lang="en-US" sz="1000" dirty="0" smtClean="0">
                <a:solidFill>
                  <a:srgbClr val="000000"/>
                </a:solidFill>
                <a:latin typeface="Calibri" pitchFamily="34" charset="0"/>
                <a:cs typeface="MS PGothic" pitchFamily="34" charset="-128"/>
              </a:rPr>
              <a:t> </a:t>
            </a:r>
            <a:r>
              <a:rPr lang="en-US" sz="1000" dirty="0" err="1" smtClean="0">
                <a:solidFill>
                  <a:srgbClr val="000000"/>
                </a:solidFill>
                <a:latin typeface="Calibri" pitchFamily="34" charset="0"/>
                <a:cs typeface="MS PGothic" pitchFamily="34" charset="-128"/>
              </a:rPr>
              <a:t>incluindo</a:t>
            </a:r>
            <a:r>
              <a:rPr lang="en-US" sz="1000" dirty="0" smtClean="0">
                <a:solidFill>
                  <a:srgbClr val="000000"/>
                </a:solidFill>
                <a:latin typeface="Calibri" pitchFamily="34" charset="0"/>
                <a:cs typeface="MS PGothic" pitchFamily="34" charset="-128"/>
              </a:rPr>
              <a:t> o </a:t>
            </a:r>
            <a:r>
              <a:rPr lang="en-US" sz="1000" dirty="0" err="1" smtClean="0">
                <a:solidFill>
                  <a:srgbClr val="000000"/>
                </a:solidFill>
                <a:latin typeface="Calibri" pitchFamily="34" charset="0"/>
                <a:cs typeface="MS PGothic" pitchFamily="34" charset="-128"/>
              </a:rPr>
              <a:t>envolvimento</a:t>
            </a:r>
            <a:r>
              <a:rPr lang="en-US" sz="1000" dirty="0" smtClean="0">
                <a:solidFill>
                  <a:srgbClr val="000000"/>
                </a:solidFill>
                <a:latin typeface="Calibri" pitchFamily="34" charset="0"/>
                <a:cs typeface="MS PGothic" pitchFamily="34" charset="-128"/>
              </a:rPr>
              <a:t> </a:t>
            </a:r>
            <a:r>
              <a:rPr lang="en-US" sz="1000" dirty="0" err="1" smtClean="0">
                <a:solidFill>
                  <a:srgbClr val="000000"/>
                </a:solidFill>
                <a:latin typeface="Calibri" pitchFamily="34" charset="0"/>
                <a:cs typeface="MS PGothic" pitchFamily="34" charset="-128"/>
              </a:rPr>
              <a:t>em</a:t>
            </a:r>
            <a:r>
              <a:rPr lang="en-US" sz="1000" dirty="0" smtClean="0">
                <a:solidFill>
                  <a:srgbClr val="000000"/>
                </a:solidFill>
                <a:latin typeface="Calibri" pitchFamily="34" charset="0"/>
                <a:cs typeface="MS PGothic" pitchFamily="34" charset="-128"/>
              </a:rPr>
              <a:t> </a:t>
            </a:r>
            <a:r>
              <a:rPr lang="en-US" sz="1000" dirty="0" err="1" smtClean="0">
                <a:solidFill>
                  <a:srgbClr val="000000"/>
                </a:solidFill>
                <a:latin typeface="Calibri" pitchFamily="34" charset="0"/>
                <a:cs typeface="MS PGothic" pitchFamily="34" charset="-128"/>
              </a:rPr>
              <a:t>atividades</a:t>
            </a:r>
            <a:r>
              <a:rPr lang="en-US" sz="1000" dirty="0" smtClean="0">
                <a:solidFill>
                  <a:srgbClr val="000000"/>
                </a:solidFill>
                <a:latin typeface="Calibri" pitchFamily="34" charset="0"/>
                <a:cs typeface="MS PGothic" pitchFamily="34" charset="-128"/>
              </a:rPr>
              <a:t> de </a:t>
            </a:r>
            <a:r>
              <a:rPr lang="en-US" sz="1000" dirty="0" err="1" smtClean="0">
                <a:solidFill>
                  <a:srgbClr val="000000"/>
                </a:solidFill>
                <a:latin typeface="Calibri" pitchFamily="34" charset="0"/>
                <a:cs typeface="MS PGothic" pitchFamily="34" charset="-128"/>
              </a:rPr>
              <a:t>engenharia</a:t>
            </a:r>
            <a:r>
              <a:rPr lang="en-US" sz="1000" dirty="0" smtClean="0">
                <a:solidFill>
                  <a:srgbClr val="000000"/>
                </a:solidFill>
                <a:latin typeface="Calibri" pitchFamily="34" charset="0"/>
                <a:cs typeface="MS PGothic" pitchFamily="34" charset="-128"/>
              </a:rPr>
              <a:t>, </a:t>
            </a:r>
            <a:r>
              <a:rPr lang="en-US" sz="1000" dirty="0" err="1" smtClean="0">
                <a:solidFill>
                  <a:srgbClr val="000000"/>
                </a:solidFill>
                <a:latin typeface="Calibri" pitchFamily="34" charset="0"/>
                <a:cs typeface="MS PGothic" pitchFamily="34" charset="-128"/>
              </a:rPr>
              <a:t>investimento</a:t>
            </a:r>
            <a:r>
              <a:rPr lang="en-US" sz="1000" dirty="0" smtClean="0">
                <a:solidFill>
                  <a:srgbClr val="000000"/>
                </a:solidFill>
                <a:latin typeface="Calibri" pitchFamily="34" charset="0"/>
                <a:cs typeface="MS PGothic" pitchFamily="34" charset="-128"/>
              </a:rPr>
              <a:t> e </a:t>
            </a:r>
            <a:r>
              <a:rPr lang="en-US" sz="1000" dirty="0" err="1" smtClean="0">
                <a:solidFill>
                  <a:srgbClr val="000000"/>
                </a:solidFill>
                <a:latin typeface="Calibri" pitchFamily="34" charset="0"/>
                <a:cs typeface="MS PGothic" pitchFamily="34" charset="-128"/>
              </a:rPr>
              <a:t>gestão</a:t>
            </a:r>
            <a:r>
              <a:rPr lang="en-US" sz="1000" dirty="0" smtClean="0">
                <a:solidFill>
                  <a:srgbClr val="000000"/>
                </a:solidFill>
                <a:latin typeface="Calibri" pitchFamily="34" charset="0"/>
                <a:cs typeface="MS PGothic" pitchFamily="34" charset="-128"/>
              </a:rPr>
              <a:t> </a:t>
            </a:r>
            <a:r>
              <a:rPr lang="en-US" sz="1000" dirty="0" err="1" smtClean="0">
                <a:solidFill>
                  <a:srgbClr val="000000"/>
                </a:solidFill>
                <a:latin typeface="Calibri" pitchFamily="34" charset="0"/>
                <a:cs typeface="MS PGothic" pitchFamily="34" charset="-128"/>
              </a:rPr>
              <a:t>da</a:t>
            </a:r>
            <a:r>
              <a:rPr lang="en-US" sz="1000" dirty="0" smtClean="0">
                <a:solidFill>
                  <a:srgbClr val="000000"/>
                </a:solidFill>
                <a:latin typeface="Calibri" pitchFamily="34" charset="0"/>
                <a:cs typeface="MS PGothic" pitchFamily="34" charset="-128"/>
              </a:rPr>
              <a:t> A</a:t>
            </a:r>
            <a:r>
              <a:rPr lang="en-US" sz="1000" dirty="0">
                <a:solidFill>
                  <a:srgbClr val="000000"/>
                </a:solidFill>
                <a:latin typeface="Calibri" pitchFamily="34" charset="0"/>
                <a:cs typeface="MS PGothic" pitchFamily="34" charset="-128"/>
              </a:rPr>
              <a:t>. Silva Matos, EDP </a:t>
            </a:r>
            <a:r>
              <a:rPr lang="en-US" sz="1000" dirty="0" err="1" smtClean="0">
                <a:solidFill>
                  <a:srgbClr val="000000"/>
                </a:solidFill>
                <a:latin typeface="Calibri" pitchFamily="34" charset="0"/>
                <a:cs typeface="MS PGothic" pitchFamily="34" charset="-128"/>
              </a:rPr>
              <a:t>Inovação</a:t>
            </a:r>
            <a:r>
              <a:rPr lang="en-US" sz="1000" dirty="0" smtClean="0">
                <a:solidFill>
                  <a:srgbClr val="000000"/>
                </a:solidFill>
                <a:latin typeface="Calibri" pitchFamily="34" charset="0"/>
                <a:cs typeface="MS PGothic" pitchFamily="34" charset="-128"/>
              </a:rPr>
              <a:t>, </a:t>
            </a:r>
            <a:r>
              <a:rPr lang="en-US" sz="1000" dirty="0">
                <a:solidFill>
                  <a:srgbClr val="000000"/>
                </a:solidFill>
                <a:latin typeface="Calibri" pitchFamily="34" charset="0"/>
                <a:cs typeface="MS PGothic" pitchFamily="34" charset="-128"/>
              </a:rPr>
              <a:t>EDP </a:t>
            </a:r>
            <a:r>
              <a:rPr lang="en-US" sz="1000" dirty="0" err="1" smtClean="0">
                <a:solidFill>
                  <a:srgbClr val="000000"/>
                </a:solidFill>
                <a:latin typeface="Calibri" pitchFamily="34" charset="0"/>
                <a:cs typeface="MS PGothic" pitchFamily="34" charset="-128"/>
              </a:rPr>
              <a:t>Renováveis</a:t>
            </a:r>
            <a:r>
              <a:rPr lang="en-US" sz="1000" dirty="0" smtClean="0">
                <a:solidFill>
                  <a:srgbClr val="000000"/>
                </a:solidFill>
                <a:latin typeface="Calibri" pitchFamily="34" charset="0"/>
                <a:cs typeface="MS PGothic" pitchFamily="34" charset="-128"/>
              </a:rPr>
              <a:t> e </a:t>
            </a:r>
            <a:r>
              <a:rPr lang="en-US" sz="1000" dirty="0" err="1" smtClean="0">
                <a:solidFill>
                  <a:srgbClr val="000000"/>
                </a:solidFill>
                <a:latin typeface="Calibri" pitchFamily="34" charset="0"/>
                <a:cs typeface="MS PGothic" pitchFamily="34" charset="-128"/>
              </a:rPr>
              <a:t>Portufal</a:t>
            </a:r>
            <a:r>
              <a:rPr lang="en-US" sz="1000" dirty="0" smtClean="0">
                <a:solidFill>
                  <a:srgbClr val="000000"/>
                </a:solidFill>
                <a:latin typeface="Calibri" pitchFamily="34" charset="0"/>
                <a:cs typeface="MS PGothic" pitchFamily="34" charset="-128"/>
              </a:rPr>
              <a:t> Ventures</a:t>
            </a:r>
            <a:endParaRPr lang="en-US" sz="1000" dirty="0">
              <a:solidFill>
                <a:srgbClr val="000000"/>
              </a:solidFill>
              <a:latin typeface="Calibri" pitchFamily="34" charset="0"/>
              <a:cs typeface="MS PGothic" pitchFamily="34" charset="-128"/>
            </a:endParaRPr>
          </a:p>
        </p:txBody>
      </p:sp>
      <p:sp>
        <p:nvSpPr>
          <p:cNvPr id="9" name="Content Placeholder 2"/>
          <p:cNvSpPr txBox="1">
            <a:spLocks/>
          </p:cNvSpPr>
          <p:nvPr/>
        </p:nvSpPr>
        <p:spPr bwMode="auto">
          <a:xfrm>
            <a:off x="5673080" y="1512888"/>
            <a:ext cx="4160837" cy="4730750"/>
          </a:xfrm>
          <a:prstGeom prst="rect">
            <a:avLst/>
          </a:prstGeom>
          <a:noFill/>
          <a:ln w="12700">
            <a:noFill/>
            <a:miter lim="800000"/>
            <a:headEnd/>
            <a:tailEnd/>
          </a:ln>
        </p:spPr>
        <p:txBody>
          <a:bodyPr lIns="90488" tIns="44450" rIns="90488" bIns="44450"/>
          <a:lstStyle/>
          <a:p>
            <a:pPr marL="72000" indent="-72000" algn="ctr" eaLnBrk="0" hangingPunct="0">
              <a:spcBef>
                <a:spcPts val="0"/>
              </a:spcBef>
              <a:defRPr/>
            </a:pPr>
            <a:r>
              <a:rPr lang="en-US" sz="2000" b="1" kern="0" dirty="0" err="1" smtClean="0">
                <a:solidFill>
                  <a:srgbClr val="000000"/>
                </a:solidFill>
                <a:latin typeface="Calibri" pitchFamily="34" charset="0"/>
                <a:cs typeface="ＭＳ Ｐゴシック"/>
              </a:rPr>
              <a:t>Protótipo</a:t>
            </a:r>
            <a:r>
              <a:rPr lang="en-US" sz="2000" b="1" kern="0" dirty="0" smtClean="0">
                <a:solidFill>
                  <a:srgbClr val="000000"/>
                </a:solidFill>
                <a:latin typeface="Calibri" pitchFamily="34" charset="0"/>
                <a:cs typeface="ＭＳ Ｐゴシック"/>
              </a:rPr>
              <a:t> </a:t>
            </a:r>
            <a:r>
              <a:rPr lang="en-US" sz="2000" b="1" kern="0" dirty="0" err="1" smtClean="0">
                <a:solidFill>
                  <a:srgbClr val="000000"/>
                </a:solidFill>
                <a:latin typeface="Calibri" pitchFamily="34" charset="0"/>
                <a:cs typeface="ＭＳ Ｐゴシック"/>
              </a:rPr>
              <a:t>WindFloat</a:t>
            </a:r>
            <a:endParaRPr lang="en-US" sz="2000" b="1" kern="0" dirty="0">
              <a:solidFill>
                <a:srgbClr val="000000"/>
              </a:solidFill>
              <a:latin typeface="Calibri" pitchFamily="34" charset="0"/>
              <a:cs typeface="ＭＳ Ｐゴシック"/>
            </a:endParaRPr>
          </a:p>
          <a:p>
            <a:pPr marL="72000" indent="-72000" eaLnBrk="0" hangingPunct="0">
              <a:spcBef>
                <a:spcPts val="0"/>
              </a:spcBef>
              <a:buFont typeface="Arial" pitchFamily="34" charset="0"/>
              <a:buChar char="•"/>
              <a:defRPr/>
            </a:pPr>
            <a:endParaRPr lang="en-US" sz="2000" b="1" kern="0" dirty="0">
              <a:solidFill>
                <a:srgbClr val="000000"/>
              </a:solidFill>
              <a:latin typeface="Calibri" pitchFamily="34" charset="0"/>
              <a:cs typeface="ＭＳ Ｐゴシック"/>
            </a:endParaRPr>
          </a:p>
          <a:p>
            <a:pPr marL="72000" indent="-72000" eaLnBrk="0" hangingPunct="0">
              <a:spcBef>
                <a:spcPts val="0"/>
              </a:spcBef>
              <a:buFont typeface="Arial" pitchFamily="34" charset="0"/>
              <a:buChar char="•"/>
              <a:defRPr/>
            </a:pPr>
            <a:r>
              <a:rPr lang="en-US" sz="2000" kern="0" dirty="0">
                <a:solidFill>
                  <a:srgbClr val="000000"/>
                </a:solidFill>
                <a:latin typeface="Calibri" pitchFamily="34" charset="0"/>
                <a:cs typeface="ＭＳ Ｐゴシック"/>
              </a:rPr>
              <a:t>90% </a:t>
            </a:r>
            <a:r>
              <a:rPr lang="en-US" sz="2000" kern="0" dirty="0" smtClean="0">
                <a:solidFill>
                  <a:srgbClr val="000000"/>
                </a:solidFill>
                <a:latin typeface="Calibri" pitchFamily="34" charset="0"/>
                <a:cs typeface="ＭＳ Ｐゴシック"/>
              </a:rPr>
              <a:t>de </a:t>
            </a:r>
            <a:r>
              <a:rPr lang="en-US" sz="2000" kern="0" dirty="0" err="1" smtClean="0">
                <a:solidFill>
                  <a:srgbClr val="000000"/>
                </a:solidFill>
                <a:latin typeface="Calibri" pitchFamily="34" charset="0"/>
                <a:cs typeface="ＭＳ Ｐゴシック"/>
              </a:rPr>
              <a:t>trabalho</a:t>
            </a:r>
            <a:r>
              <a:rPr lang="en-US" sz="2000" kern="0" dirty="0" smtClean="0">
                <a:solidFill>
                  <a:srgbClr val="000000"/>
                </a:solidFill>
                <a:latin typeface="Calibri" pitchFamily="34" charset="0"/>
                <a:cs typeface="ＭＳ Ｐゴシック"/>
              </a:rPr>
              <a:t> </a:t>
            </a:r>
            <a:r>
              <a:rPr lang="en-US" sz="2000" kern="0" dirty="0" err="1" smtClean="0">
                <a:solidFill>
                  <a:srgbClr val="000000"/>
                </a:solidFill>
                <a:latin typeface="Calibri" pitchFamily="34" charset="0"/>
                <a:cs typeface="ＭＳ Ｐゴシック"/>
              </a:rPr>
              <a:t>altamente</a:t>
            </a:r>
            <a:r>
              <a:rPr lang="en-US" sz="2000" kern="0" dirty="0" smtClean="0">
                <a:solidFill>
                  <a:srgbClr val="000000"/>
                </a:solidFill>
                <a:latin typeface="Calibri" pitchFamily="34" charset="0"/>
                <a:cs typeface="ＭＳ Ｐゴシック"/>
              </a:rPr>
              <a:t> </a:t>
            </a:r>
            <a:r>
              <a:rPr lang="en-US" sz="2000" kern="0" dirty="0" err="1" smtClean="0">
                <a:solidFill>
                  <a:srgbClr val="000000"/>
                </a:solidFill>
                <a:latin typeface="Calibri" pitchFamily="34" charset="0"/>
                <a:cs typeface="ＭＳ Ｐゴシック"/>
              </a:rPr>
              <a:t>qualificado</a:t>
            </a:r>
            <a:endParaRPr lang="en-US" sz="2000" kern="0" dirty="0">
              <a:solidFill>
                <a:srgbClr val="000000"/>
              </a:solidFill>
              <a:latin typeface="Calibri" pitchFamily="34" charset="0"/>
              <a:cs typeface="ＭＳ Ｐゴシック"/>
            </a:endParaRPr>
          </a:p>
          <a:p>
            <a:pPr marL="72000" indent="-72000" eaLnBrk="0" hangingPunct="0">
              <a:spcBef>
                <a:spcPts val="0"/>
              </a:spcBef>
              <a:buFont typeface="Arial" pitchFamily="34" charset="0"/>
              <a:buChar char="•"/>
              <a:defRPr/>
            </a:pPr>
            <a:endParaRPr lang="en-US" sz="2000" dirty="0">
              <a:solidFill>
                <a:srgbClr val="000000"/>
              </a:solidFill>
              <a:latin typeface="Calibri" pitchFamily="34" charset="0"/>
              <a:cs typeface="+mn-cs"/>
            </a:endParaRPr>
          </a:p>
          <a:p>
            <a:pPr marL="72000" indent="-72000" eaLnBrk="0" hangingPunct="0">
              <a:spcBef>
                <a:spcPts val="0"/>
              </a:spcBef>
              <a:buFont typeface="Arial" pitchFamily="34" charset="0"/>
              <a:buChar char="•"/>
              <a:defRPr/>
            </a:pPr>
            <a:r>
              <a:rPr lang="en-US" sz="2000" dirty="0" smtClean="0">
                <a:solidFill>
                  <a:srgbClr val="000000"/>
                </a:solidFill>
                <a:latin typeface="Calibri" pitchFamily="34" charset="0"/>
                <a:cs typeface="+mn-cs"/>
              </a:rPr>
              <a:t>70</a:t>
            </a:r>
            <a:r>
              <a:rPr lang="en-US" sz="2000" dirty="0">
                <a:solidFill>
                  <a:srgbClr val="000000"/>
                </a:solidFill>
                <a:latin typeface="Calibri" pitchFamily="34" charset="0"/>
                <a:cs typeface="+mn-cs"/>
              </a:rPr>
              <a:t>% </a:t>
            </a:r>
            <a:r>
              <a:rPr lang="en-US" sz="2000" dirty="0" err="1" smtClean="0">
                <a:solidFill>
                  <a:srgbClr val="000000"/>
                </a:solidFill>
                <a:latin typeface="Calibri" pitchFamily="34" charset="0"/>
                <a:cs typeface="+mn-cs"/>
              </a:rPr>
              <a:t>Fornecedores</a:t>
            </a:r>
            <a:r>
              <a:rPr lang="en-US" sz="2000" dirty="0" smtClean="0">
                <a:solidFill>
                  <a:srgbClr val="000000"/>
                </a:solidFill>
                <a:latin typeface="Calibri" pitchFamily="34" charset="0"/>
                <a:cs typeface="+mn-cs"/>
              </a:rPr>
              <a:t> </a:t>
            </a:r>
            <a:r>
              <a:rPr lang="en-US" sz="2000" dirty="0" err="1" smtClean="0">
                <a:solidFill>
                  <a:srgbClr val="000000"/>
                </a:solidFill>
                <a:latin typeface="Calibri" pitchFamily="34" charset="0"/>
                <a:cs typeface="+mn-cs"/>
              </a:rPr>
              <a:t>Nacionais</a:t>
            </a:r>
            <a:endParaRPr lang="en-US" sz="2000" dirty="0">
              <a:solidFill>
                <a:srgbClr val="000000"/>
              </a:solidFill>
              <a:latin typeface="Calibri" pitchFamily="34" charset="0"/>
              <a:cs typeface="+mn-cs"/>
            </a:endParaRPr>
          </a:p>
          <a:p>
            <a:pPr marL="72000" indent="-72000" eaLnBrk="0" hangingPunct="0">
              <a:spcBef>
                <a:spcPts val="0"/>
              </a:spcBef>
              <a:buFont typeface="Arial" pitchFamily="34" charset="0"/>
              <a:buChar char="•"/>
              <a:defRPr/>
            </a:pPr>
            <a:endParaRPr lang="en-US" sz="2000" dirty="0">
              <a:solidFill>
                <a:srgbClr val="000000"/>
              </a:solidFill>
              <a:latin typeface="Calibri" pitchFamily="34" charset="0"/>
              <a:cs typeface="+mn-cs"/>
            </a:endParaRPr>
          </a:p>
          <a:p>
            <a:pPr marL="72000" indent="-72000" algn="ctr" eaLnBrk="0" hangingPunct="0">
              <a:spcBef>
                <a:spcPts val="0"/>
              </a:spcBef>
              <a:defRPr/>
            </a:pPr>
            <a:r>
              <a:rPr lang="en-US" sz="2000" b="1" dirty="0" err="1" smtClean="0">
                <a:solidFill>
                  <a:srgbClr val="000000"/>
                </a:solidFill>
                <a:latin typeface="Calibri" pitchFamily="34" charset="0"/>
                <a:cs typeface="+mn-cs"/>
              </a:rPr>
              <a:t>Projeto</a:t>
            </a:r>
            <a:r>
              <a:rPr lang="en-US" sz="2000" b="1" dirty="0" smtClean="0">
                <a:solidFill>
                  <a:srgbClr val="000000"/>
                </a:solidFill>
                <a:latin typeface="Calibri" pitchFamily="34" charset="0"/>
                <a:cs typeface="+mn-cs"/>
              </a:rPr>
              <a:t> </a:t>
            </a:r>
            <a:r>
              <a:rPr lang="en-US" sz="2000" b="1" dirty="0" err="1" smtClean="0">
                <a:solidFill>
                  <a:srgbClr val="000000"/>
                </a:solidFill>
                <a:latin typeface="Calibri" pitchFamily="34" charset="0"/>
                <a:cs typeface="+mn-cs"/>
              </a:rPr>
              <a:t>Pré-comercial</a:t>
            </a:r>
            <a:r>
              <a:rPr lang="en-US" sz="2000" b="1" dirty="0" smtClean="0">
                <a:solidFill>
                  <a:srgbClr val="000000"/>
                </a:solidFill>
                <a:latin typeface="Calibri" pitchFamily="34" charset="0"/>
                <a:cs typeface="+mn-cs"/>
              </a:rPr>
              <a:t> </a:t>
            </a:r>
            <a:r>
              <a:rPr lang="en-US" sz="2000" b="1" dirty="0" err="1" smtClean="0">
                <a:solidFill>
                  <a:srgbClr val="000000"/>
                </a:solidFill>
                <a:latin typeface="Calibri" pitchFamily="34" charset="0"/>
                <a:cs typeface="+mn-cs"/>
              </a:rPr>
              <a:t>WindFloat</a:t>
            </a:r>
            <a:endParaRPr lang="en-US" sz="2000" b="1" dirty="0">
              <a:solidFill>
                <a:srgbClr val="000000"/>
              </a:solidFill>
              <a:latin typeface="Calibri" pitchFamily="34" charset="0"/>
              <a:cs typeface="+mn-cs"/>
            </a:endParaRPr>
          </a:p>
          <a:p>
            <a:pPr marL="72000" indent="-72000" eaLnBrk="0" hangingPunct="0">
              <a:spcBef>
                <a:spcPts val="0"/>
              </a:spcBef>
              <a:buFont typeface="Arial" pitchFamily="34" charset="0"/>
              <a:buChar char="•"/>
              <a:defRPr/>
            </a:pPr>
            <a:endParaRPr lang="en-US" sz="2000" dirty="0">
              <a:solidFill>
                <a:srgbClr val="000000"/>
              </a:solidFill>
              <a:latin typeface="Calibri" pitchFamily="34" charset="0"/>
              <a:cs typeface="+mn-cs"/>
            </a:endParaRPr>
          </a:p>
          <a:p>
            <a:pPr marL="72000" indent="-72000" eaLnBrk="0" hangingPunct="0">
              <a:spcBef>
                <a:spcPts val="0"/>
              </a:spcBef>
              <a:buFont typeface="Arial" pitchFamily="34" charset="0"/>
              <a:buChar char="•"/>
              <a:defRPr/>
            </a:pPr>
            <a:r>
              <a:rPr lang="en-US" sz="2000" dirty="0" err="1" smtClean="0">
                <a:solidFill>
                  <a:srgbClr val="000000"/>
                </a:solidFill>
                <a:latin typeface="Calibri" pitchFamily="34" charset="0"/>
                <a:cs typeface="+mn-cs"/>
              </a:rPr>
              <a:t>Mais</a:t>
            </a:r>
            <a:r>
              <a:rPr lang="en-US" sz="2000" dirty="0" smtClean="0">
                <a:solidFill>
                  <a:srgbClr val="000000"/>
                </a:solidFill>
                <a:latin typeface="Calibri" pitchFamily="34" charset="0"/>
                <a:cs typeface="+mn-cs"/>
              </a:rPr>
              <a:t> de 450 </a:t>
            </a:r>
            <a:r>
              <a:rPr lang="en-US" sz="2000" dirty="0" err="1" smtClean="0">
                <a:solidFill>
                  <a:srgbClr val="000000"/>
                </a:solidFill>
                <a:latin typeface="Calibri" pitchFamily="34" charset="0"/>
                <a:cs typeface="+mn-cs"/>
              </a:rPr>
              <a:t>trabalhadores</a:t>
            </a:r>
            <a:r>
              <a:rPr lang="en-US" sz="2000" dirty="0" smtClean="0">
                <a:solidFill>
                  <a:srgbClr val="000000"/>
                </a:solidFill>
                <a:latin typeface="Calibri" pitchFamily="34" charset="0"/>
                <a:cs typeface="+mn-cs"/>
              </a:rPr>
              <a:t> </a:t>
            </a:r>
            <a:r>
              <a:rPr lang="en-US" sz="2000" dirty="0" err="1" smtClean="0">
                <a:solidFill>
                  <a:srgbClr val="000000"/>
                </a:solidFill>
                <a:latin typeface="Calibri" pitchFamily="34" charset="0"/>
                <a:cs typeface="+mn-cs"/>
              </a:rPr>
              <a:t>altamente</a:t>
            </a:r>
            <a:r>
              <a:rPr lang="en-US" sz="2000" dirty="0" smtClean="0">
                <a:solidFill>
                  <a:srgbClr val="000000"/>
                </a:solidFill>
                <a:latin typeface="Calibri" pitchFamily="34" charset="0"/>
                <a:cs typeface="+mn-cs"/>
              </a:rPr>
              <a:t> </a:t>
            </a:r>
            <a:r>
              <a:rPr lang="en-US" sz="2000" dirty="0" err="1" smtClean="0">
                <a:solidFill>
                  <a:srgbClr val="000000"/>
                </a:solidFill>
                <a:latin typeface="Calibri" pitchFamily="34" charset="0"/>
                <a:cs typeface="+mn-cs"/>
              </a:rPr>
              <a:t>qualificados</a:t>
            </a:r>
            <a:r>
              <a:rPr lang="en-US" sz="2000" dirty="0" smtClean="0">
                <a:solidFill>
                  <a:srgbClr val="000000"/>
                </a:solidFill>
                <a:latin typeface="Calibri" pitchFamily="34" charset="0"/>
                <a:cs typeface="+mn-cs"/>
              </a:rPr>
              <a:t> num </a:t>
            </a:r>
            <a:r>
              <a:rPr lang="en-US" sz="2000" dirty="0" err="1" smtClean="0">
                <a:solidFill>
                  <a:srgbClr val="000000"/>
                </a:solidFill>
                <a:latin typeface="Calibri" pitchFamily="34" charset="0"/>
                <a:cs typeface="+mn-cs"/>
              </a:rPr>
              <a:t>projeto</a:t>
            </a:r>
            <a:r>
              <a:rPr lang="en-US" sz="2000" dirty="0" smtClean="0">
                <a:solidFill>
                  <a:srgbClr val="000000"/>
                </a:solidFill>
                <a:latin typeface="Calibri" pitchFamily="34" charset="0"/>
                <a:cs typeface="+mn-cs"/>
              </a:rPr>
              <a:t> de 3 </a:t>
            </a:r>
            <a:r>
              <a:rPr lang="en-US" sz="2000" dirty="0" err="1" smtClean="0">
                <a:solidFill>
                  <a:srgbClr val="000000"/>
                </a:solidFill>
                <a:latin typeface="Calibri" pitchFamily="34" charset="0"/>
                <a:cs typeface="+mn-cs"/>
              </a:rPr>
              <a:t>anos</a:t>
            </a:r>
            <a:endParaRPr lang="en-US" sz="2000" dirty="0">
              <a:solidFill>
                <a:srgbClr val="000000"/>
              </a:solidFill>
              <a:latin typeface="Calibri" pitchFamily="34" charset="0"/>
              <a:cs typeface="+mn-cs"/>
            </a:endParaRPr>
          </a:p>
          <a:p>
            <a:pPr marL="72000" indent="-72000" eaLnBrk="0" hangingPunct="0">
              <a:spcBef>
                <a:spcPts val="0"/>
              </a:spcBef>
              <a:buFont typeface="Arial" pitchFamily="34" charset="0"/>
              <a:buChar char="•"/>
              <a:defRPr/>
            </a:pPr>
            <a:endParaRPr lang="en-US" sz="2000" dirty="0">
              <a:solidFill>
                <a:srgbClr val="000000"/>
              </a:solidFill>
              <a:latin typeface="Calibri" pitchFamily="34" charset="0"/>
              <a:cs typeface="+mn-cs"/>
            </a:endParaRPr>
          </a:p>
          <a:p>
            <a:pPr marL="72000" indent="-72000" eaLnBrk="0" hangingPunct="0">
              <a:spcBef>
                <a:spcPts val="0"/>
              </a:spcBef>
              <a:buFont typeface="Arial" pitchFamily="34" charset="0"/>
              <a:buChar char="•"/>
              <a:defRPr/>
            </a:pPr>
            <a:r>
              <a:rPr lang="en-US" sz="2000" dirty="0" err="1" smtClean="0">
                <a:solidFill>
                  <a:srgbClr val="000000"/>
                </a:solidFill>
                <a:latin typeface="Calibri" pitchFamily="34" charset="0"/>
                <a:cs typeface="+mn-cs"/>
              </a:rPr>
              <a:t>Potencial</a:t>
            </a:r>
            <a:r>
              <a:rPr lang="en-US" sz="2000" dirty="0" smtClean="0">
                <a:solidFill>
                  <a:srgbClr val="000000"/>
                </a:solidFill>
                <a:latin typeface="Calibri" pitchFamily="34" charset="0"/>
                <a:cs typeface="+mn-cs"/>
              </a:rPr>
              <a:t> </a:t>
            </a:r>
            <a:r>
              <a:rPr lang="en-US" sz="2000" dirty="0" err="1" smtClean="0">
                <a:solidFill>
                  <a:srgbClr val="000000"/>
                </a:solidFill>
                <a:latin typeface="Calibri" pitchFamily="34" charset="0"/>
                <a:cs typeface="+mn-cs"/>
              </a:rPr>
              <a:t>para</a:t>
            </a:r>
            <a:r>
              <a:rPr lang="en-US" sz="2000" dirty="0" smtClean="0">
                <a:solidFill>
                  <a:srgbClr val="000000"/>
                </a:solidFill>
                <a:latin typeface="Calibri" pitchFamily="34" charset="0"/>
                <a:cs typeface="+mn-cs"/>
              </a:rPr>
              <a:t> 90% de </a:t>
            </a:r>
            <a:r>
              <a:rPr lang="en-US" sz="2000" dirty="0" err="1" smtClean="0">
                <a:solidFill>
                  <a:srgbClr val="000000"/>
                </a:solidFill>
                <a:latin typeface="Calibri" pitchFamily="34" charset="0"/>
                <a:cs typeface="+mn-cs"/>
              </a:rPr>
              <a:t>fornecimentos</a:t>
            </a:r>
            <a:r>
              <a:rPr lang="en-US" sz="2000" dirty="0" smtClean="0">
                <a:solidFill>
                  <a:srgbClr val="000000"/>
                </a:solidFill>
                <a:latin typeface="Calibri" pitchFamily="34" charset="0"/>
                <a:cs typeface="+mn-cs"/>
              </a:rPr>
              <a:t> </a:t>
            </a:r>
            <a:r>
              <a:rPr lang="en-US" sz="2000" dirty="0" err="1" smtClean="0">
                <a:solidFill>
                  <a:srgbClr val="000000"/>
                </a:solidFill>
                <a:latin typeface="Calibri" pitchFamily="34" charset="0"/>
                <a:cs typeface="+mn-cs"/>
              </a:rPr>
              <a:t>Nacionais</a:t>
            </a:r>
            <a:r>
              <a:rPr lang="en-US" sz="2000" dirty="0" smtClean="0">
                <a:solidFill>
                  <a:srgbClr val="000000"/>
                </a:solidFill>
                <a:latin typeface="Calibri" pitchFamily="34" charset="0"/>
                <a:cs typeface="+mn-cs"/>
              </a:rPr>
              <a:t> / </a:t>
            </a:r>
            <a:r>
              <a:rPr lang="en-US" sz="2000" dirty="0" err="1" smtClean="0">
                <a:solidFill>
                  <a:srgbClr val="000000"/>
                </a:solidFill>
                <a:latin typeface="Calibri" pitchFamily="34" charset="0"/>
                <a:cs typeface="+mn-cs"/>
              </a:rPr>
              <a:t>Europeus</a:t>
            </a:r>
            <a:endParaRPr lang="en-US" sz="2000" dirty="0">
              <a:solidFill>
                <a:srgbClr val="000000"/>
              </a:solidFill>
              <a:latin typeface="Calibri" pitchFamily="34" charset="0"/>
              <a:cs typeface="+mn-cs"/>
            </a:endParaRPr>
          </a:p>
        </p:txBody>
      </p:sp>
      <p:sp>
        <p:nvSpPr>
          <p:cNvPr id="10" name="Isosceles Triangle 9"/>
          <p:cNvSpPr>
            <a:spLocks noChangeArrowheads="1"/>
          </p:cNvSpPr>
          <p:nvPr/>
        </p:nvSpPr>
        <p:spPr bwMode="auto">
          <a:xfrm rot="5400000">
            <a:off x="3343276" y="3567112"/>
            <a:ext cx="4062412" cy="430213"/>
          </a:xfrm>
          <a:prstGeom prst="triangle">
            <a:avLst>
              <a:gd name="adj" fmla="val 50000"/>
            </a:avLst>
          </a:prstGeom>
          <a:solidFill>
            <a:srgbClr val="C00000"/>
          </a:solidFill>
          <a:ln w="9525" algn="ctr">
            <a:noFill/>
            <a:round/>
            <a:headEnd/>
            <a:tailEnd/>
          </a:ln>
        </p:spPr>
        <p:txBody>
          <a:bodyPr lIns="0" tIns="0" rIns="0" bIns="0" anchor="ctr"/>
          <a:lstStyle/>
          <a:p>
            <a:pPr algn="ctr">
              <a:defRPr/>
            </a:pPr>
            <a:endParaRPr lang="en-US">
              <a:solidFill>
                <a:srgbClr val="000000"/>
              </a:solidFill>
              <a:latin typeface="+mn-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7B326EB-9445-420B-BADA-6DBC8CC5A4FD}" type="slidenum">
              <a:rPr lang="pt-PT" smtClean="0"/>
              <a:pPr>
                <a:defRPr/>
              </a:pPr>
              <a:t>3</a:t>
            </a:fld>
            <a:endParaRPr lang="pt-PT"/>
          </a:p>
        </p:txBody>
      </p:sp>
      <p:pic>
        <p:nvPicPr>
          <p:cNvPr id="186370" name="Picture 2" descr="https://encrypted-tbn3.gstatic.com/images?q=tbn:ANd9GcSeyGU41xGBaHvxEQ7ltyUy0x2jicMpB1RcfVTr3XnIJEcpBUGwJw"/>
          <p:cNvPicPr>
            <a:picLocks noChangeAspect="1" noChangeArrowheads="1"/>
          </p:cNvPicPr>
          <p:nvPr/>
        </p:nvPicPr>
        <p:blipFill>
          <a:blip r:embed="rId2" cstate="print"/>
          <a:srcRect/>
          <a:stretch>
            <a:fillRect/>
          </a:stretch>
        </p:blipFill>
        <p:spPr bwMode="auto">
          <a:xfrm>
            <a:off x="1447138" y="2204864"/>
            <a:ext cx="6746222" cy="3558689"/>
          </a:xfrm>
          <a:prstGeom prst="rect">
            <a:avLst/>
          </a:prstGeom>
          <a:noFill/>
        </p:spPr>
      </p:pic>
      <p:sp>
        <p:nvSpPr>
          <p:cNvPr id="7" name="Title 3"/>
          <p:cNvSpPr txBox="1">
            <a:spLocks/>
          </p:cNvSpPr>
          <p:nvPr/>
        </p:nvSpPr>
        <p:spPr bwMode="auto">
          <a:xfrm>
            <a:off x="238092" y="357166"/>
            <a:ext cx="8667775" cy="6155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sz="2800" b="1"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70</a:t>
            </a:r>
            <a:r>
              <a:rPr kumimoji="0" lang="pt-PT" sz="2800" b="1"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 da Superfície da Terra</a:t>
            </a:r>
            <a:r>
              <a:rPr kumimoji="0" lang="pt-PT" sz="2800" b="1" i="0" u="none" strike="noStrike" kern="1200" cap="none" spc="0" normalizeH="0" noProof="0" dirty="0" smtClean="0">
                <a:ln>
                  <a:noFill/>
                </a:ln>
                <a:solidFill>
                  <a:schemeClr val="tx1"/>
                </a:solidFill>
                <a:effectLst/>
                <a:uLnTx/>
                <a:uFillTx/>
                <a:latin typeface="Calibri" pitchFamily="34" charset="0"/>
                <a:ea typeface="Calibri" pitchFamily="34" charset="0"/>
                <a:cs typeface="Calibri" pitchFamily="34" charset="0"/>
              </a:rPr>
              <a:t> é ocupada por Oceanos</a:t>
            </a:r>
            <a:endParaRPr kumimoji="0" lang="pt-PT" sz="2800" b="1"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txBox="1">
            <a:spLocks/>
          </p:cNvSpPr>
          <p:nvPr/>
        </p:nvSpPr>
        <p:spPr bwMode="auto">
          <a:xfrm>
            <a:off x="166688" y="71438"/>
            <a:ext cx="9739312" cy="381000"/>
          </a:xfrm>
          <a:prstGeom prst="rect">
            <a:avLst/>
          </a:prstGeom>
          <a:noFill/>
          <a:ln w="25400">
            <a:noFill/>
            <a:miter lim="800000"/>
            <a:headEnd/>
            <a:tailEnd/>
          </a:ln>
        </p:spPr>
        <p:txBody>
          <a:bodyPr/>
          <a:lstStyle/>
          <a:p>
            <a:pPr defTabSz="457200"/>
            <a:r>
              <a:rPr lang="en-US" sz="2800" b="1" dirty="0" smtClean="0">
                <a:solidFill>
                  <a:schemeClr val="tx2"/>
                </a:solidFill>
                <a:latin typeface="Calibri" pitchFamily="34" charset="0"/>
                <a:cs typeface="Calibri" pitchFamily="34" charset="0"/>
              </a:rPr>
              <a:t>A </a:t>
            </a:r>
            <a:r>
              <a:rPr lang="en-US" sz="2800" b="1" dirty="0" err="1" smtClean="0">
                <a:solidFill>
                  <a:schemeClr val="tx2"/>
                </a:solidFill>
                <a:latin typeface="Calibri" pitchFamily="34" charset="0"/>
                <a:cs typeface="Calibri" pitchFamily="34" charset="0"/>
              </a:rPr>
              <a:t>próxima</a:t>
            </a:r>
            <a:r>
              <a:rPr lang="en-US" sz="2800" b="1" dirty="0" smtClean="0">
                <a:solidFill>
                  <a:schemeClr val="tx2"/>
                </a:solidFill>
                <a:latin typeface="Calibri" pitchFamily="34" charset="0"/>
                <a:cs typeface="Calibri" pitchFamily="34" charset="0"/>
              </a:rPr>
              <a:t> </a:t>
            </a:r>
            <a:r>
              <a:rPr lang="en-US" sz="2800" b="1" dirty="0" err="1" smtClean="0">
                <a:solidFill>
                  <a:schemeClr val="tx2"/>
                </a:solidFill>
                <a:latin typeface="Calibri" pitchFamily="34" charset="0"/>
                <a:cs typeface="Calibri" pitchFamily="34" charset="0"/>
              </a:rPr>
              <a:t>fase</a:t>
            </a:r>
            <a:r>
              <a:rPr lang="en-US" sz="2800" b="1" dirty="0" smtClean="0">
                <a:solidFill>
                  <a:schemeClr val="tx2"/>
                </a:solidFill>
                <a:latin typeface="Calibri" pitchFamily="34" charset="0"/>
                <a:cs typeface="Calibri" pitchFamily="34" charset="0"/>
              </a:rPr>
              <a:t> é a </a:t>
            </a:r>
            <a:r>
              <a:rPr lang="en-US" sz="2800" b="1" dirty="0" err="1" smtClean="0">
                <a:solidFill>
                  <a:schemeClr val="tx2"/>
                </a:solidFill>
                <a:latin typeface="Calibri" pitchFamily="34" charset="0"/>
                <a:cs typeface="Calibri" pitchFamily="34" charset="0"/>
              </a:rPr>
              <a:t>fase</a:t>
            </a:r>
            <a:r>
              <a:rPr lang="en-US" sz="2800" b="1" dirty="0" smtClean="0">
                <a:solidFill>
                  <a:schemeClr val="tx2"/>
                </a:solidFill>
                <a:latin typeface="Calibri" pitchFamily="34" charset="0"/>
                <a:cs typeface="Calibri" pitchFamily="34" charset="0"/>
              </a:rPr>
              <a:t> Pre-</a:t>
            </a:r>
            <a:r>
              <a:rPr lang="en-US" sz="2800" b="1" dirty="0" err="1" smtClean="0">
                <a:solidFill>
                  <a:schemeClr val="tx2"/>
                </a:solidFill>
                <a:latin typeface="Calibri" pitchFamily="34" charset="0"/>
                <a:cs typeface="Calibri" pitchFamily="34" charset="0"/>
              </a:rPr>
              <a:t>comercial</a:t>
            </a:r>
            <a:r>
              <a:rPr lang="en-US" sz="2800" b="1" dirty="0" smtClean="0">
                <a:solidFill>
                  <a:schemeClr val="tx2"/>
                </a:solidFill>
                <a:latin typeface="Calibri" pitchFamily="34" charset="0"/>
                <a:cs typeface="Calibri" pitchFamily="34" charset="0"/>
              </a:rPr>
              <a:t> (um </a:t>
            </a:r>
            <a:r>
              <a:rPr lang="en-US" sz="2800" b="1" dirty="0" err="1" smtClean="0">
                <a:solidFill>
                  <a:schemeClr val="tx2"/>
                </a:solidFill>
                <a:latin typeface="Calibri" pitchFamily="34" charset="0"/>
                <a:cs typeface="Calibri" pitchFamily="34" charset="0"/>
              </a:rPr>
              <a:t>parque</a:t>
            </a:r>
            <a:r>
              <a:rPr lang="en-US" sz="2800" b="1" dirty="0" smtClean="0">
                <a:solidFill>
                  <a:schemeClr val="tx2"/>
                </a:solidFill>
                <a:latin typeface="Calibri" pitchFamily="34" charset="0"/>
                <a:cs typeface="Calibri" pitchFamily="34" charset="0"/>
              </a:rPr>
              <a:t> </a:t>
            </a:r>
            <a:r>
              <a:rPr lang="en-US" sz="2800" b="1" dirty="0" err="1" smtClean="0">
                <a:solidFill>
                  <a:schemeClr val="tx2"/>
                </a:solidFill>
                <a:latin typeface="Calibri" pitchFamily="34" charset="0"/>
                <a:cs typeface="Calibri" pitchFamily="34" charset="0"/>
              </a:rPr>
              <a:t>pequeno</a:t>
            </a:r>
            <a:r>
              <a:rPr lang="en-US" sz="2800" b="1" dirty="0" smtClean="0">
                <a:solidFill>
                  <a:schemeClr val="tx2"/>
                </a:solidFill>
                <a:latin typeface="Calibri" pitchFamily="34" charset="0"/>
                <a:cs typeface="Calibri" pitchFamily="34" charset="0"/>
              </a:rPr>
              <a:t> com 5 </a:t>
            </a:r>
            <a:r>
              <a:rPr lang="en-US" sz="2800" b="1" dirty="0" err="1" smtClean="0">
                <a:solidFill>
                  <a:schemeClr val="tx2"/>
                </a:solidFill>
                <a:latin typeface="Calibri" pitchFamily="34" charset="0"/>
                <a:cs typeface="Calibri" pitchFamily="34" charset="0"/>
              </a:rPr>
              <a:t>turbinas</a:t>
            </a:r>
            <a:r>
              <a:rPr lang="en-US" sz="2800" b="1" dirty="0" smtClean="0">
                <a:solidFill>
                  <a:schemeClr val="tx2"/>
                </a:solidFill>
                <a:latin typeface="Calibri" pitchFamily="34" charset="0"/>
                <a:cs typeface="Calibri" pitchFamily="34" charset="0"/>
              </a:rPr>
              <a:t>)</a:t>
            </a:r>
            <a:endParaRPr lang="en-US" sz="2800" b="1" dirty="0">
              <a:solidFill>
                <a:schemeClr val="tx2"/>
              </a:solidFill>
              <a:latin typeface="Calibri" pitchFamily="34" charset="0"/>
              <a:cs typeface="Calibri" pitchFamily="34" charset="0"/>
            </a:endParaRPr>
          </a:p>
        </p:txBody>
      </p:sp>
      <p:pic>
        <p:nvPicPr>
          <p:cNvPr id="276482" name="Picture 2"/>
          <p:cNvPicPr>
            <a:picLocks noChangeAspect="1" noChangeArrowheads="1"/>
          </p:cNvPicPr>
          <p:nvPr/>
        </p:nvPicPr>
        <p:blipFill>
          <a:blip r:embed="rId3" cstate="print"/>
          <a:srcRect/>
          <a:stretch>
            <a:fillRect/>
          </a:stretch>
        </p:blipFill>
        <p:spPr bwMode="auto">
          <a:xfrm>
            <a:off x="2860576" y="4093335"/>
            <a:ext cx="3329211" cy="1734884"/>
          </a:xfrm>
          <a:prstGeom prst="rect">
            <a:avLst/>
          </a:prstGeom>
          <a:noFill/>
          <a:ln w="9525">
            <a:noFill/>
            <a:miter lim="800000"/>
            <a:headEnd/>
            <a:tailEnd/>
          </a:ln>
        </p:spPr>
      </p:pic>
      <p:sp>
        <p:nvSpPr>
          <p:cNvPr id="7" name="TextBox 6"/>
          <p:cNvSpPr txBox="1"/>
          <p:nvPr/>
        </p:nvSpPr>
        <p:spPr>
          <a:xfrm>
            <a:off x="2216696" y="1340768"/>
            <a:ext cx="5256584" cy="1200329"/>
          </a:xfrm>
          <a:prstGeom prst="rect">
            <a:avLst/>
          </a:prstGeom>
          <a:noFill/>
          <a:ln>
            <a:solidFill>
              <a:schemeClr val="tx2"/>
            </a:solidFill>
          </a:ln>
        </p:spPr>
        <p:txBody>
          <a:bodyPr wrap="square" rtlCol="0">
            <a:spAutoFit/>
          </a:bodyPr>
          <a:lstStyle/>
          <a:p>
            <a:pPr algn="ctr"/>
            <a:r>
              <a:rPr lang="pt-PT" sz="2400" dirty="0" smtClean="0">
                <a:latin typeface="Calibri" pitchFamily="34" charset="0"/>
                <a:cs typeface="Calibri" pitchFamily="34" charset="0"/>
              </a:rPr>
              <a:t>Os 3 cenários mais prováveis para a fase </a:t>
            </a:r>
            <a:r>
              <a:rPr lang="pt-PT" sz="2400" dirty="0" err="1" smtClean="0">
                <a:latin typeface="Calibri" pitchFamily="34" charset="0"/>
                <a:cs typeface="Calibri" pitchFamily="34" charset="0"/>
              </a:rPr>
              <a:t>pre</a:t>
            </a:r>
            <a:r>
              <a:rPr lang="pt-PT" sz="2400" dirty="0" smtClean="0">
                <a:latin typeface="Calibri" pitchFamily="34" charset="0"/>
                <a:cs typeface="Calibri" pitchFamily="34" charset="0"/>
              </a:rPr>
              <a:t>-comercial</a:t>
            </a:r>
          </a:p>
          <a:p>
            <a:pPr algn="ctr"/>
            <a:r>
              <a:rPr lang="pt-PT" sz="2400" b="1" dirty="0" smtClean="0">
                <a:latin typeface="Calibri" pitchFamily="34" charset="0"/>
                <a:cs typeface="Calibri" pitchFamily="34" charset="0"/>
              </a:rPr>
              <a:t>Portugal</a:t>
            </a:r>
            <a:r>
              <a:rPr lang="pt-PT" sz="2400" b="1" dirty="0" smtClean="0">
                <a:latin typeface="Calibri" pitchFamily="34" charset="0"/>
                <a:cs typeface="Calibri" pitchFamily="34" charset="0"/>
              </a:rPr>
              <a:t>, US, UK</a:t>
            </a:r>
            <a:endParaRPr lang="pt-PT" sz="2400" b="1" dirty="0">
              <a:latin typeface="Calibri" pitchFamily="34" charset="0"/>
              <a:cs typeface="Calibri" pitchFamily="34" charset="0"/>
            </a:endParaRPr>
          </a:p>
        </p:txBody>
      </p:sp>
      <p:sp>
        <p:nvSpPr>
          <p:cNvPr id="276487" name="AutoShape 7" descr="data:image/jpeg;base64,/9j/4AAQSkZJRgABAQAAAQABAAD/2wCEAAkGBxQSEhUUExQWFhQVFx0bFxgYGB8fGhweHBgcHB4dHR0dHCggHCAlHR0dIjEiJSksLi4uHR8zODMsNygtLisBCgoKDg0OGxAQGzQmICY0Lyw0NywsLCwsLDQ0LCwsLDQ0LywsLCwsLCwsLywsLCwsLCwsLCwsLCwsLCwsLCwsLP/AABEIAOEA4QMBEQACEQEDEQH/xAAcAAABBQEBAQAAAAAAAAAAAAAAAgQFBgcDAQj/xABOEAACAQMCAwUEBgYHAwsFAQABAgMABBESIQUxQQYTIlFhBzJxgRQjQlJikXKCkqGxwSQzorKz0fAVQ8I0U2NzdIPD0tPh8RclNVSTFv/EABoBAQADAQEBAAAAAAAAAAAAAAACAwQBBQb/xAA7EQABAwEFBAkCBQQBBQAAAAABAAIDEQQSITHwE0FRYSIycYGRobHB0QXhFBUjM/E0QlJTYiSSorLS/9oADAMBAAIRAxEAPwDcaIiiIoiKIiiIoiKIiiIoi8ZgNycD1rjnBoqSiay8RReucc8cvz5Vkfb4W5GvYpXSoi47YW65+sQ48m1f3Aaq/GSO6jPE0XbnFRc/tChHJs/AD+bD+Fdv2t3AeKgXRjMpo3tGj6B/yH/vSlq/yHgubWLihfaNH5P+Q/8AalLV/kPBNrFx9fhOoPaFCeZx8VH8n/lS9ax/ifFdvxnIqSt+2du3+8QfFtP94Afvp+Llb12eB9lO7XJTMHE42GQdjyPMfmMipst8RwNR2hculOkcHcEEela2va4VaaqKVUkRREURFERREURFERREURFERREURFERREURFERRFymnVfePy6/lVUs7IhV5XQKqscc7bQwZGrLD7K4Zh8TnSp9Cc+lYHWqaXCMUHPPXipEBoq4qi8S7ezytpiXST7u2p/lkfuC1wWMu6Upr2ql1qYMGiuvFQ3FUusI9zrCu2AXOSCMZyuSUODnSQDsdtqvjjhxDcVU+abCuATu87MyC3W5ikE8ZGW0qQyDJGdJJJAIIJ2xg7YyR1krb1wihVb4nXb1byZRiI2srKjd8gTBMng8ZK6goUEENpGCSPF1xvZ0r4G5R6Fwnep7s+ba4vBCLaLuTqCnxhyFU4Y+PHiwDy64qmQvay9VXMMbnXQ1Qt3foyyJ9HiRs+B0DZBVxkHU52K6h+Xnta1rhQ1qqnOYQQG0XHg3C3uZO7TAABZ3b3UUc2P8Al19NzUnvDBUqDGF5oEpEtC2kSTqDsJmVNH6TRghlX9YkdRXDfpkOxdFwHAkc0XEFxaTmLLLLkAaGPi1HCkEYJB6fl51XcikbepgrdrKx10mvmpex7cXMDaZV1EcwwKSD9wI+YNUGxit6N1OxXNtQyeKK78D7ewzYDNpbyfA/JvdPwOCfKgtE8WEgqPP7q4XXCrSrbBcq/I7+R51thtEcvVOPmuEUXar1xFERREURFERREURFERREURFERREUReE1wkAVKKv9oe1UVsvibcjYDdm/RHl+I4FedLbHPN2Hx+NdymG0FSsq4921mnJCExoeYBOT+k2xPw2Hoa5FYxW8/ErPJagMGKPs+EmS0mucse6cJpHQYUlyfugNjSB65wKvLwyRsYGeKooXsdI45KX7DX+ZGtHIEdxG6BlUK4YgnOtQGO2obk8lxVdqZhtBu8FKzyY3OPioy6sY4omTvla4SbEqLrC4AKDGpQGZXLDYbBzzAJq1r7zgaUFMPX09FF7CG4uqa/ZOLDistslvLEdLK0sTgjwsAyyhWHXeZsdQc4rjo2yEg8j7ey42RzACOfz7qYeC3uYLm4t/q27gma3x7rK6PrQ/dOg8hjf7JyKqDnsc1j+OBVpa1zS5vDJNvZ1A5vUcKxRA2psHSMqQMnlk55c6nayBGoWcG/VQPFLZ4pXSRGRgxOGBGRk4I8wfMbGr2EFoIVLwQ4gqb7Itqhv4VGZZbc6B1YKHDKPXxD8/SqJ8HMccgVdCKteBnRVgAvgKNRfAUDqW2AHxJA+dacs1nzyVs7ZxCe9htkOp1jjhcjfxEkn9lTk/OslnN2MvOWJWqfpSBozyTvtbNN3zNoR7O3CJ49DpzAIznWH1NpwCG8PzqmAMuZ9I1y1SitlLr3SHR5qj3UimR2QaVLEqPuqScDn0GB8q9ADCjlirQ1bgpvhHaa5syEbJTAYI2fdIyCvVRjkV257GscllZJ0mHFa22lzTdkC1Lsz2xiugADhsbqfeHr+Ieo3HUCuMtUkRuzDDj868VooHCrVaFYEZG4r0muDhUKK9rqIoiKIiiIoiKIiiIoiKIiiJMkgUZJwBUJJGxtvOOCAVWedtu3YizHFgydeoX4/eb05DrvsfMO0tRxwbw49uvlde9sQq5Z3NaXEyG6lVmjJyfFh3UHxMuQSVXkWAIXPkDjW1rY+g0Y9mCxvc+QXz1daqpyLgFvewxtafUzHUvdOxYOyAEjV0bBDAjmDuowSKRJNG4h4vDiBrW9TMUcjax4HmkcCvXsF0zxsqG4KTI4x4XiG+ORxoJyMgjUBnNdnhMpqMwMO2q5E/ZDpccfBNOKcGlsrlSm0YkQwysfBgnUoZ+W2CD1IBOMEVOOZsrMc943qD4jG/DLDFPuN8Ssvpb3Cd5MchguAkWtcblj4yuwJGkZOd8Gq4WzbMMOHqrJDCH3q17Exs5rqeIxR24kV2Zy4hLEuwwX1tlVONhgjGBVjgxhvOdTdnuVYe5zbobXentn2IvjvpWLIIOqXfBGCPq9WxG2Ki61w9vYPmi62CUZYa713/AP8ACyD37q3X9Y/5CoG1tOTT4KYs7xk6i9HYNz7t1bt8z/LNTE5/wPghszjm5JHYO+Qh4jGxU5Vo5CGBHkWVQPzqe2DhQtP/AGlREEjTUEeKb3y8RgJZ7Yxyb5mS3QtvzJljUgfHINdETSN9OBrTzQvkaa3ceNPhN+xvEbaCbvZmfvBqCNp1ICwwWYjLlt2GwPM1XaWPc26wYJZywOvOOKg5JWXvELq2tgZGU5DspbcHqCXJ/LlWgAGhAVBJFW1XO1tmldY0GXdgqj1P8hzJ6AGjnBoLjkFwNLjQK3dqiYUitltzNbwR+N2U7tnxFZB/V4Oc782wRsAcNn6ZMl6hJ1hvW2Xo0YW1A1mqvcAJcMLVnZVY92ebHSMkjTjOMHBGNhmtdLzBtAszXFjzs1oPYrt/qIjnIDHk/wBlvj0B/ENj1xtnJckszqx4jeNa7d22OVso5rTYZQwyP/ivQimbK281SIoulWriKIiiIoiKIiiIoiKIkySBRk8hUJJGxtLnZIBVZf287caS0MJ8Q2Zgfd81B+95npyG+SPOYDaX335DIa13Z8lkEQ5qi2KxrH9Jm+uIk0LDyGdJYGQ49zAOFXOcHJ2IrQ8vc643DCtfjmsjbpBkfjuprcpPtZZidVvoSWiYBXUneFgAunHRemBsDgjwsMVQSFrtlJnx461ipzi+BI3L0Ub2fTvGeHOkOusOSQIniDMkhb7IHiQnnh/hV8zroD+Hnu8d4VUILjc4+Sc8b49NcRJbzMszRyArKpY6hoZdOCoLHLe8Bvg7HOo8jZR1+ppwO5SkkJbcdny71KL2bnm+vvphBEBj6wjUBjACpnSg9Dv+Gs5tEbDciF48vnfrFXCGSTF5oE3ftLw212trc3Mg/wB5L7ufMah/BVq9ljtU3XN0ctepVzYY2ZBRnEfaHfS7LIIh0Eagf2jk1qj+lQM62ParaqCuOJzSe/NK/wCk7H+JrYyCNnVaB3KKkeF9kr25TvILWR0PJiUQH4d466h6jIqZkaN65VNuLcAubXe4t5Ih94rlP21ynyzXQ4OyKJnb30kf9XJIh/C5X+BrhjYcwuqb4f2+v4eVw7jyk8X7zv8AvrPJYo37yOwldUwO3Frc/wDL7Qajzli97+Ib+0fhWB/0+0R4xPr26ooujY7rBdZOysdwhl4fOs6jnGx0uPmQBn0cL8TVH4oxuuzNodawqsz7Ic2Fcuz17HZvIssbRXehlSSTPdqW90soGVGcDWNQx5Amk7HSgFpq3fRRhLW4HB3PJRt/Z3FvCySFQk7q39armTTqOoBGbw5bUWONwnWrGPje+rcxyOGvlQeJGMuu9c127MQrHPbSSDLSSoIUzvgvp71vJVPuj7TDyU55aSXMc0bhj8dvHgOa7Z2gPBOufYuHGrVnv5kiA1GV9IGBkjJwPU9B1Jx1rsLw2FrncAovaTMQzNWrsB21ZGEM7bclZumNtLZ6D13X4e7U+J8TtrF3jitUUwkF12a1yCYMMj/4rbDK2Vt5qsIoulWriKIiiIoiKIiiLwmuEgCpRZ17R+15hXuoj9Y3UfYB6/pN08hk+WfLNbU+9/YMuetb117xE2pWc2NkqRi5uopHidtMaLlQx+8z/ZXoAN2IPRd73PJdsoyARnrjx4LGBUbWXX2XbjvD4ykU9pHMIJVYupDMEZGKbtv5tjJ6HGxxXIZHVLJSKjzquSsF0OjBoUrsdxXuJD3hH0aRXEoYZDaVOyj7T5IXA6Mc+Y7aob7cBiMtcEs77rqHIoseDPfykWkHdwrsWJZgo55diSWbH2R0x08VTq6NlX1ceQXLokdSMUCe3naK04ZmO0UT3IGGnb3VPIgYP9ldvNjUIrJPaulIbreG/Xb4LdHEyPLNUbivF5rl9c8hdumeQ/RXkB8K9iGzxwijB8qZKahquXF1iUsQoIBYgAnlknAJ9K4TTFFvR7J8HtAkcy24Y4ANxINbk+jtvk9AMdAKybRx3qFSu/EOycMssASRhFGwPcRuVRQuCpC5yoBBU6NOdYznTvAFcVsitlXUAoGr3vX45riLA/avwJLS9+qUJFMmtVUYAYHS4A5AZw2B96tcLqhTaVSy1WrqSWoiVbXTxsHjZkccmU4I+YqD42yC68VC6rvw3txFcqsHE4ww+zOowy+pxuPUr8wa8ib6c+Il9nPdrNccxrxRwS7/AIC1kwnVI7q1bfUQGUrn7eNh5Bxt8M6apZOJhcqWu1qmaxOiMTrxF4Jtw+677iUUmSQ1yhGoAEDWMDAJA0jwjHQDlyEpG3bORyUY3Xp68067QS/Rbqdwf6Q0jGPke5VicO3/AEjKfCv2QdR3KgRiYXxtaRhQV5/bjxy4qUrhG8uGfp91ytuAXF1byXTBy+pe7dzvMMFSq55sMLpP2txvzEydm4MDcOQOGvLNcbG57S/+71Vs9mna5iRby51LshPUD7Bz1HT5joM0PDrO/aNy3haopBK3HMLVUYEZHI16TXBwDhkur2pIiiIoiKIiiKt9tOPraQMxwSNgucamPJfh1PoDXm2uQyO2Le/41yU2imJWA3120rs7nUzkkk9Sf9cugAHStUbAwUC8yaTaOruU5wjtVIhKXGbi3cAPG2DgfgzsMYHh2G3Q4IolsrTizBw3616KxlpcMH4hT99PdQr9Js7hDZacqp0hYwPsaGGc5GBjxZPiwdzmY2J3Qlb0+/HnrDgtDjIOlGRd9FGWVvPxSUy3DhIYlw7gABQPEVUHbUc5JPLbOdgbnOZZm3WCpOQVTQ+0GrsAFFdq+2YZfotjmK1TYsuQ0nn6hc/NuZrbZLAQdrPi7huGvBbQABRuSpgr1USgaIlBqIg7jB5Gi4nXEL555GllbVI+NTHmcKFGfkK41oAoEWsexXi89x39vK/eQwqhXWSWXUW8IbOSvg90/wANqzzNAoQouC1sVQuLLPbjwrVClx1hKgHzWRtLKfg3dkfF6uhPSoutzWLaq1KS8JoupJNESSaIrD2S7XS2TaT9ZbtnXEeWDzK55H05HrWG2WFtoFRg7j8roVn4nw1UVOIcPYNCGDYxkxMD5H7IPMH3duanI8tjySYJxR3rrjvWOWExnaM/hcuC2FsY3vLmZpRGQZIdPjLs2BqYsdSseuwO+SMEGUskl4RMFK7+SgyNl3aPNflI4/xMXcKzSO0TIxSKBRqRsAEOviXRgMFZiDnA0gbrSGMxOuAVHE4H37u3FdkkD2h9aKMvLpppXmjUqY0VmIPjOkqplbH2ixVjp2HPoSbWsDWhjjnqir2hLzIwZLZfZ72mF3CNRHeLs4/F0YejDf0IYVns7zDJsnZHL417rfUObeCuFemoooiKIiiLncS6VJ/L49KpnlEUZeV0CqwX2h8cNxclAcpESox9pifE3zIwPRR51kssRa2+/M4qi1SYBjUjhM9k1se/tC8kJxIYnZXKk4EhUSKGwxCt5EqftHE5NrfAaQAcq+nx9lXHsyzpNxHBPm4Hw55u6E08MuCWRgCqYQuwY6SAVAOfHzBGSao21oDb10Ea5+ymYIS66CQVF8KsmvZVtoS62yOZMtjKggKXbAALtjCjoWI5AmrpHiFu0d1svsq2jaHZs6utBM+3fadHAsrTC2sRwSD/AFhB556rq3z9o5JrVYLGR+vL1j5a8l6AAaKDJUxTXqolA11cXoNEXua4i9zRF6Woi+ifZXwAWNmneeGe5+scHZht4Uxz8K8x0LNWOV95yrJqrtqGcZ3PKq0VP9ptlJLYXQwDGIdY5ZVoSZSfUMFVduVSYaOCBfN+a3KxeZoi8JrqLwmiJJNEVg7GdqnsJc41wPtLGeRH3h+ID8+RrHbLK2dn/IZLqtfGbUWciXVqFktLhdlIzGQwyYmH3TzHUEEc1yfJik2tWSCjm6r8rFI0wuvNxaVxt+zpuvrwsFra4yziRnAwdwdbk6geh0qBj59faRH0cS7sprzURAX9LADtqnt5xKO0RIuHwiX6Qu8rguZsEo0YXbfI3GwGrZd9VVNjdKS6Z1Kbhu311nxVhcI6NjFa+abWl1/sviLoCe6BUNvkhHVXHxKahv10/iqTgZ4A/f7gpGRHKY9y3ayuA6A5B88cvj8+da7LNtYwTnv7VeRQrvWhcRREURU/2j8c+jWzFT4z4E/TYHf9VQzfEAda8y0nazCPcMTrWamKAElZp2X4fcx27XdtEryltKagGKoNmaNW5kt4c88KwAOalNLHtBE84a7VljDy0ygYnXJI4v2ik1WtyVRLxDIJAF06kDKFEincZ8YwemSMbV2OIdJmbcKZZ+ii+Q0a89b2UXxuzijKGJ5JGmAkCsPEqyDwox3LyEk79RjY6trYi8ghwpTDt59irma0UcCanFSnau7PDLNbOMgXVwNVww5qpBGAf7I9A55sDUbLCbVNtHjotyrv1n4LdFGI2U3rNBXvKxe0RKzRcXoNEXoNEQDRFePZb2XF1P8ASJ8La2xDOzEBWceJUydsD3m9MD7VUTSXRTeouO5bcvay2No96H/o6F/H97QxTweephhfPbzrJQ1oorx+09qLNOIO2mExhgxGWAcjw4G+c4BA6j0rt11ab0XnaTtJbWzQQzsAt2xjByMAFfeP4SSq582HTNcAJyRfM3F+FvaTSW8o8cTaT6+TD0YEMPQ1vY68KqwYpoTU0XmaIkk0ReUXV5RFe/ZvxlX18Oud4J892TzR+eFJ5ZIyPxAeZryPqUBbSeMYjPXryXC0OF0rjc2s0TtYsQA0yZz7urdVcb40lXBPoF5aapDmOG2HA/wvNIcDsTxVh45xyW2mW0sSwWBe7wEDs7ndzp0nJHnj3i/Q1nhgEjdpLmcda4K+WZzHXI9yqnE7W4VjJPHMrOcl5EYZJ9WG59K2tugUGSyODwbxzWueyfjvfQd2x8UWE/V5xn5YZP1R51kYdlaKbneq9Nrr7A5aFXpLiKIvGbAJPIVxzg0ElFh3tV4k0tykK76R7oPN5CDj9nQB+ka8yxiodK7fiq7U6jQwb1EPazJOwsppp3txpJRcFQpxhVDkyJqz9nHLbcZuvMLP1AADx/jAqhzXh1GEmnl8qWteOCeNjxG1SUQ6lMvuSK4QsqOBhl1lSgIwC2BiqHQ3D+i6ld2YzzHZnxpvVrJL4/VGW/5TTsRbq00t7NpWK2BkbSoC6yCQFUfdGWA89HnU7U4hoibm7DXb8qFmbfeX7lQOM8Te6nkmkPikbOPIclUegGB8q92CFsMYY3dorcmdXIiiL0GiKa7HcIS8vIreWUxLISNQxnIUkKM7ZJGBmoSOutqolalP7FYMsEupclMpq0bMDzZQgLocjkVI9c7ZhaTvCjUpovseh7kM11IJFwJRhdCtsWXOCUBB2c6gAQ2CNj38Qa4BKlOZ/Y9DrVTdXC27DIRtBZZSRsTjRuNhhc5GMnIqInOdBVKp5cezMzW5tTezlYMm3XTGsSE7/WoqanYsSe81b6jjG+rm1o69RcXO59m6y2tvC17OYoW/qisYAYsS4yFOl8swDNqAzjrmglo4mi7VK4j7JUnmDTXty0fdokQbQXXSpGgnTpwAAQAoz4icncmz3RQBKrlL7JkmjCtd3DvD4UJ0YEerV3ZVl1KwBIGWK7hgMHSAnIyCVSY/Y3Zl0ZbmcxMGBUmPvNQ8m7vGxBBUrnI57EHv4l3BKlZ77ROxx4ZOqBzJFKC0THGrwkBlYDbIyNxsc8hWiKS+FIFVTNWqS8ouIoiFYggg4I3BHMHoR61wgEUK6tN47KL+wgvgB3sf1Vzj0PvEdPEQR6S+lfPsb+HndBuzGuz0WW1Mq2+Ny9tuNmzsoniw11day8zeIqqOY1AznJwowDsDk4O1RdCJZCHdVuQUNoYowRm7Gqhx2lutR7yR5Ub34pDlHU4ONPIZB2KgcwR0q02aKnRFDxGarZPJeAcahTPY24+icTeEMdBkkh3/AAuQh+OpVH6xqm0AyQh4zwPurrMQ1zo9cFu8MmpQfMZr0Inh7A4b1ccEupomnE3xGd8Z2z/H92ax2992E88FJoxXzzFxRGvvpM2SgkM2nqSMvGnkPFoG+2Aa5snCG43PL2KyyPaZ+lkFN28/DX1le/s3mQoGOWTBZWOk5bmF0ndRpLcqoc20CgNHAeOu4qTXxGrsWkpjxfhgtLV9NxHOt26BWT7kJMjE7kZ192OZ2LedTjk2sgq2l2ufPBVvbsoya1rgvO2En0ThVtajaS6Pey+ekYbB+fdj9Q1bYmba1Ok3NwGvErXEy6wBZ1XuqxFFxe5oup1wqz7+aKLVp72RU1YzjUwGcZGefnVcr9mwvpkKrhWin2Qt/wDur/8AxP8A6teN+dj/AF+f2XbpUpJ2GvWMZPF5SYsiM6X1LnGcHvs74HPyqP5vH/q8/suXFyb2f3ZZ2PFpSzjDnD5YAYw31+4xtg0/N2ZbLz+yXEh/ZxcsNLcVkZRghSJCo0kEYBnxsQCPLAp+cs/1+f2S4ln2fXZOf9rzasAZ+szgchn6Ry3O3qafm7P9Xn9kuJH/ANN7nDj/AGpJiX+sGH8eRp8Y7/xbADfOwxyp+cM/1+f2S4vZPZ1dNjVxaU4IIz3hwQcgjM+xB5Gu/nDP9Xn9kuL0+z27yW/2vNqOMn6zJxyye/ycU/OGf6vP7JcXkfs6ulUqvFZFUtrIAcDVnOr+v97PXnXPzhn+rz+yXFyvvZhPOQ03EXlYDAZ42c48gWmOPgK6PrLW5R+f2QNWddpeE/RLmW3L6+7K+LTpzqRX5ZOPexz6V69mm20QkpSvzRFGVeiKIii6r17KbtWlns5D9XdxED9JQeXroLfsivI+rRkNbM3Np15+qUqLpRYmFWNtfCQLE74eL3kbOl1wQQUYqDyyDv1NUPDyL8W+mes15zSzqS7l14lxGFriGSzibUqrGscq6jqjAWNgA51nTgAMTugJBzUWRuDC2U86jnnrmuvkBeHMGKX2m4ZPbNBPK39Im1NIwxhXDDHugDOkqTjYkHHnXIJGPa5rchl2KbmmN7XuzOa3Ps3fCaBHHJlDj4OA2P3kfKpWE0YWH+0kLU/NStblFVj2hXXd2kpBwe7YA+RfCA/m1efbDekjZ3qxgWJdnnjjMlxKgkWHT3cZ91pHJKavwqqu2PQVZKHEBjTSvpv8V58ZBLpXbsfHJSre0C4fKzRwSxN70RQhSPIEscfE6qpFhjGLSQeNV38W45gUTGbhyyXcEEZY28zI8asd1SUrrHxUKwJ66AatEhEbnuzGB7stc1Etq8MHVOKYe1PiHfcRlH2YQsY8thqb+0xHyrZ9KiuWcHjj7L0jmqlXpLiKIvKIpLs0f6Za/wDaIv8AFWqbT+y/sPoUKvPtKjH05sgbxp0/Dj+VeHYT+j3lYLX+53e5TTgXZd7guoQBhG+x8LI+ljEWVhkozDGRkc+RFWTWkR0Nfvx8FGKAuzUl2k7E9xqMSM4LsV0rq2LEJEqKC5IXLM52wABk5qqC2X8Dh5dp4dgVktmujo65KpyW4VipUAqSCMDmDg8tudbQ6uIWQimBTvhlnCwcylgF0nwKpOktpZsHnpyuwI94npUHveKXfNTY1pre3cNblJS8NTuiv1YhSOORZ9A3L6S3IaySsijQeXdofCDqNIlN6u81FNYbs+ZzpRXujF2m4Y116KIv7REYBTqBRG3QKRqUNggFhkAjqavY9xGPPW5Z3tDTgm3djyH5CpVKgrD2P7K/TJNTrpgQ+NgMFjsdCnoccz0HqRWa02nZCgzK0QQbQ1OS16GFUUKgCqoAVVAAAHIAV4ZJJqV6YHBYH7S//wApdfpJ/gx19b9N/pWd/qVHeVWa3LqKLi9oid8Gvzb3EM3/ADUisfgDuPmMiqbRHtInM4hFpfaSwjXiyCRdUN1oz/3gMOVPRg4D56ZFfPwvcbMaHFv8/ZZHsG3xyKRacb4faM30aObvMFRcSKHK+ojZ1GPgF+Y2rroZ5abQinDL2+VwSwxmjR3qEvLVJI55vpQnl1I2DqVyCdLMyuMZGUA0k4HpWhriHNbdoPLWeaqc0OYXXqnW5ax7J73XaICcldSn5NqA+SuB8qqs/QtDm8RVb63mByvNeiorPfa/cabUj7zIv72f/grzpelagOAUibsZPb6LNOA8bht4HSS3W4MkgLK+Aqqi4UglW8WWf4fOpzQukeHB1Ka4hefFK1jCCK1Tz6bwmT3ra4gJ5mN9QHwBY/uWoXLU3JwPbr3U70DsxRS3Z+CNuMBY94raLEZznwiNY8k9fFKTnzqmYkWWpzcfevsrYwNvhkAsp4ndd7NLL/zkjv8AtMW/nX0cDbkTW8AFqTerURREURSHZz/llr/2iH/FWqbT+y/sPoUKv/tOH9N/7pP+KvCsH7Xf8LBbOuDy+VbewN+rRGIMCU0k/WvJgvtpLMioCSDhEJ31VjtjCHXqeVPKvmVrgcC2nvVSPam6jW3dX0EkZCsusDGDraNWDsq6lJK5K6gSMVVZ2OLwR8eeWKnI4BpqsYkbJJwB6LnT8s74r3QvIOanODuuFaP6owqGmfuVkJGrSSHOWXUCF0AAbnJO5rPKDkca5Y012q+IjMYUzw91PrdBC873LtB9GjKwozlhlYdDYYjUurm5wX8St9oVmLa0YG41OPjXL03bty1VoS4nCmSrHGrhSAh1SShstOyoutSoKadGSysCGy5J5YxkitkTSMchwxw45+yySuBwzPHBL7L8Ae8l0g6Y13kf7o8h+I9B865aJxC2pz3a4LkMJkNNy2KytEhRYo1CoowAP5nqSdyepya8Jzy9xc44r1WtAFAoCDtMJ79LaEgxoHaRxghyFwFU/dBOSRzIGNgc6XWcshvuzwVTZg6S4NZLIvaOf/ud1+mv+ElfSfTh/wBKzv8AUqe8quVtRFERREk0RaX2qJksOGT5zmDQx/EET+avXzsAuTSs5+5WS1jBpUT2X4OLu4WEvoBBYnmcKOS56/yyelWzy7Jl6lVmhi2jqVS+13AxZ3HdK5dSiupIGQGLDBxtnKk5GMgilnm2rLxFNyTxCN1Ar/7FrjwSJ5SZ/aTH/h1UcLU3nUeVVvgxhGt5WqV6K6su9s7fVIPOUf4T/wCdecf6o9gXZP2XLJoFBZQx0qWALeQJAJ+QyflWsnDBeU3Eq5dvOzVvaRRPCzambGGbVrXSTrHlg4G23iFYrLaJJHEO/ha54GMbVv8AKR7Nhh7p/uWr/vIP/DS3YtaOevVLHm5ZdGNh8K+kW1LoiKIiiJ5wZsXEB8poz+Ui1XMKxuHI+i4Vo/tSH9NHrCv95h/Kvn/p/wC0e34WK2dcdirFretHyPLUV/CzJo1j8QHI9K1uYHa76dizseW5JV1xB5AQ2nBZW2HIrGI9vIFFUEcvCvLFGsDctY1XXyOdmmtTVac216yK6gIQ+MhkVh4SSCAwIzuelQc0OoT8eim15bXmnLcZfGQWExxrl1nUwUsQCMfiAJychFGOeY7Jvdw1rEqe2d38UrhXD5r6cIuM4GptICxooCg4UAAADAUAZ/MhJIyFlT/K4xjpXUWx8I4ZHbRLFEMKvU+8xPNmI5k/5AbACvCkkdI685eqxgY2gVJ7e9rvetbduWVmkB+RjU/uYj4edb7HZcpH9w9/hZLRaKdFqifZiv8ATvhBIf7Ua/zq63/td491XYx0z2fCp3b9s8Su/wDrSPyUD+VexYP6ZnYtyga1oiiIoiSaItHfxcAsj924cfLVc/5ivAcKW6Ts/wDlZ7VjGDz+VA8Nt5pJB9HWRpFOxjzqX11L7vxyKue5gb08uawxteT0PJWm27DzO4e9uEh7xgPrJA8rk4GMlsE4294/CsbrY0CkTa05UAWltlcTWQ/KnfZMQtzdKowglGkE5wAZgBk88DbNScf1o3ayWmEARkDifVa5XpIsv9si/Vj9Mf4bf5V5x/qj2BJf2Ss14NwOW51FNKonvO5wo9M4OTjf+OMir5Zmx55rDDZ3y5ZJ+vZiFed/ar56WUn+8P31X+IccmFW/hGA4yDXepLs5bBLi/iA27uQKPw6sLuefhYb1TM4ujY4rTZmBksjQstWvpVYMkqiIoiKIu1ltLGfKRP7wqL+oew+iLRvaOP6Wv8A1I/xZf8AKvnrCf0z2+wWb6iOm08lVv8AX+s1tXnp5xSwaCVomILLjJB28Shv59ahG8PbeCsljMbrpTTFTVa9oiccPsXmkWOMZZvyHmSegHX/ADIFQe8MF4qcbHPddbmtR4LwpLaIIu5O7t1ZvP0HkOg9c15MspkdUr3oIWxNuj+Unj5AgcmYQLyZ9OWx5LuDqPTGTzxvuEOLxhVJyAw1dRZRIFydOdPTIAOPUAkD5GvYFaYr580rgrN7PI83LnyhYfnJF/lWS2noDt9ivQ+nDpOKpPax8310f+ncfkxH8q9qyCkDOwLU44lRVaFFFERREk0RaBjTwa2/FM396b/KvCea2x+uCqtR/QHb8rhw3tRJFH3DMTFyGlgsiZ6o2P7wPxFcfZmuN4Z+SyxWxzG3DlyzGtFODw83ZgEEveaVKyFziVdUzuXZS2WAVhupOSDyqO02QdeHxkrXRme7cdWniFafYwMvI3mU3+UhqMn9QwayU7N+0db1sNeiprO/a7BmAnyKn++n/EK86Xo2oHl7qTm3oiFl9sHmtO5jBZ0mMjRruzKUUBgvNtJByBkjUD8LXUZLeOVKLEwl8Fxuda9o900ThFweVvOfhC5/gtTMse9w8QqRDIcmnwKsXZC3NvxAwv7xiKkepWOUjn0AI+RrNaHX4bw4/IW2ys2U908PgrN7uDu5Hj+47L+yxH8q9+J15jXcQFoywXOrERREURJZ8bjmN/y3pSuCHJap7R1+thf7yEfk2R/er5uw9Vw7FR9R/sPb7KscPj1SxL96RB+bAVreaNJ5LBGKvaOYUp2uQ98rEEF4lJyCDkMy9d+QFVWY9Cg4rTbR+oDyUJV6xoxXUV79n/utpiwOTzFt2PRFXTyA3O/UemPOtmeJ7AvVsFKGg7Sp/jHFo7ZNUh3PuoPeY+g8vM8h+6s0UTpDQLZNM2IVcqPd3DXJWW5LBCw0RgMq41rq0kgK2pA4L6gQwGcAjHoNAjF1mevDGmC80kzG9JluGuW9RVzw8hVZNTg4BwrHxYOrkuF8QICklts8iKuEmNDh4fOslmfFSl3HWvVWT2eQMss2pSp0JswIPiYnkenhrJbHAtaRzW76e1zXOqKZe6zfjr5urg+c8p/ORq+gs4pEwch6K1MqtRFERREk0RaHxz6rh3D4vOPvD8dAP8ZDXgR9OeR/Onn9lRbXfpsb368U24rxCSJBaI2mONcP5uzgM5ydwuSQAMbDJzmuxsDv1DmfJZ5pXMGxbkPNNuAx63ZV2fQzxuPeV41Lj00sAVPxHlUpTQAnKoqo2YXiQM6VBWiexiHws3m/91Sf+MVScbU3lX0WyzikGuJWrV6K6qn7RrbXbSbZ+rY/sESAf2TXn2wUkY7tCtjyIWFWXC5J2ZYkLsgzpG7YDBcgczgkcvOtBeAATvXkticSQ3cnMnBpdWiZ4422GmWUM+TsB3Sa5c+miu3gMvj4Utk89Y+Jr8qZu7cWV7aZkDlFQSkZ2BZozzOwERAHLYZxvWcO2sbuC0ubsZWY4qr+0Ky7q/m2wJCJB+uMn+1qr0/p8l+AcsFseKOIVdraoozRF5RF4wyMV1FqvbOcS2ljKAAGjBPnloozufka+ehF2V7OB9yFRbRWNp1koXssrG5TTk7PkDGWHdt4d9vEcDB55q2YVYR2eqyWb9wd/opHtjCFWELyBkzhkKklYsFSgAPJlJ80x0qENASK4/yr7ZiAdyrVaFhUpwDgz3UmkZVBu7490emftHkB8T0qqaYRNqc1fBAZXUGW/XFXXjPHIbGMQxgF1GEjzsoO+XPPfOfNs52zmsEcD5nXnZcV6c1ojs7QxufBZ5eXbzOXkYs55k/wA5ADyFek1oaKBeQ97nuvOKkuDHWO7VCZFy66AAW04xkhSWYsfeY4VUGPFiovG9XwuqLvfrv1VeXd+YZNMJKtEzLrIwxwWXI5bMpB0lfCdhgbVFrLzau368uNcUfMWOo3drQpgrX2AvnlkuJpjq2hXVkg+DvTz+DCs1quto3t7VssbnODnFY1NLrZn++xb9o5/nX0jW3QG8MFMJFdRe0RFEXaytTLJHEOcjqg/WIH86hK+4xzuAqi0XtmomvYraM4VFjiG2QC5znbmApTPwrwbPRkZeVmtY2kwjC8mtItIW/jmgkQBPpCAlJFXwrqIVgWCgDI3IAyaBxr+kQeXBHMYf3gQeO4+qRcXlnbQyCz7yWZ0KNMwOEVtjjKqATyGAdzz6HobI9w2mHLiol8UTDssTx4LRfZNZ6LZTjmGJ+JbQP3JmuWfpWhzuA9TVag25E1qvtegoKO47FqiJxnSQcenI/uNZLa2sVRuxVkR6S+drrXazTIuQSrxE75Kk6SdiOeAfLekdJGArBMTFKSN6mez1qlnB9OlC6j4bWLOCxO2vA5DGdzjbJ3JWoS1kOzae3XypwNETdq7uURc8PnkjluZVfBddTMpGrXkZBPQeEbfeAqwPY1wjaqjHI9rpHa/hPe36m5s7S92LAd1LgY3ydz+uG/bFTsElyZ0RyOI12L0Wuvxtf4qgZr2ERRdXooiBRFptgfpPBFxu1qxBG+2gn9wicHPpXgzgx2w/8ALHXeCoTNvQEcE07IHTLI3iwIWBKhiw1MgyNBDZxkDHUipTOIaKLFZQLxJ4KR7Rxl7fYPlZVJysmBlCMAuzbYK7DqGzVMJAfmMtcNUWi0guZ2EbtaqqpEgJALBQT7xyQPUgAk/KtZwXnAVWr9nbaFIEEGWQ7hipBc8ixDAHfG3TGMbV407nl5v5+i9+ztY2MXMvVVrtX2iQFooFQsSdcoVTjzCHqfNunTJ3GuzwHrP8FitVpGLWeKpYFb15qmuyblJtY2xpXn1eVAOXzqifq64FabL1ie7xITHjTlp3Y820tnz1IrE/masYatrrNVzikh1uCtNlJ9F4PNLnS0iSEHfOqT6mPH9k1lptbU1vMeWJ916Vnbcg7VkYFfRqS9ouLyi6vaLit/sxsQ12ZnxotkLknOMkELy8hqb9WvO+py3YwwZu18KTBjVSnCYJLmeS672O3BdgryHkzqcKm+dSqwwc7eHnWF7mMAjIJ7MVhja+RxlBA7V7Jxm/s5mhaUyMuMhtUgYMAwwzASYIPmOopsopBUeWC5tp4nXTj5r3jXFDLEkRt1hlkkDuqLjWoXwE9d2LbEk5X1rjG3CXB1Rl3q18l8NYW0JNT2ZraeyNl3UCr90Bc+ehQufmcmpWEdEu4laZcwFN1tVSRLGGUqeRBB+dRc0OaWneug0WEe0jhxjuBIVHiGG8iyYVgcdCNH5mvPspIqw5jDXmq7ayoDwmLcX4hMU0axkfViKPTheXhYDUF2x72Nqns4G5nLiVTtbQ+lB4DXqn1lwN4z3l/cLGjghkeTU7g7gEkkbNpfYtuvTnUHTh4uxCvlryVsdncw3pnU5E5pPZaNHFzw64bKyhtDKQV7xeqnOCMKsgx/zZ86smNwibGo4LllNHGJZtdWzRO0bjDoxVh6g4Ne5HI2Roc3IrUudTRe0RGKLiv3sl4uI5ZrV90uk5Z+0gbI5fajLZ/RFed9SBEV9u7Ps/lSYAXYrndM1sZrYxxsNWGLq2plBDJurjbAVviTWRlJAHgnWe5ebJWIujoPP5Sou0MqnKrGu4Ph7wDIKEbCXH2F+Qx1NNiKUqfEfHNBaXg1oPA/K6dluB/SpfEMQpvIennoB6Z/cAfSo2ibZtwzK7Z4dq/HIZqV7T9qtQMNscRgaS67ahjGlMclxtnr023NNns1Om/PWfNX2m116EeSgeGcJ7wrqdYlfIRmGdRA5aV3A5ZY7AedaZJQ2tBUrLHCXUrhVNLy2MTsjc1PkRkZ2YA74POptcHCoVb2FjrpT7hHEY4dyjsxZCfEAMo5YY8Pw+YqEkZdv4q6GVrMxXLySJglxIiRK6yOVQZIKjpnAHTY+gFP22kntQ0meAM8lLe17iUax21nDlQqhnXPRBoiB89tZ+S1d9OaHkzb8vRek4XejwWZGvVUV5REUReGiLSjamw4ZHEP+UXpLSKM6gu3hIx90quM83fyrw3uE8+0BwGA15qq0PLI7tMT6JMcNjNDFC1w0csan6wj6lmY6m5gbA+HJK5CjntVV6ZpLg2oO6uKqLYHtDC6hHgpq4biEGiO2Ef0dUVUlyD4VQAs5LbcidgQBsM4qhphPSdWvD4Wl+3b0WUpx+VC9lRJeXwllYyMuGJPXTgKPIb6Bj41dajcZdCz2QGSQyOW+WcOhFXyG/x6n862xMuMDeCucamq7VYuIoiontL4IZomKjLe8o82UEEfFkJA9cV507THMHjfhrXFWgB8ZaVldj2jmgtjBHI6HvNQK8ghU6gDnKktg7Dq29XOia9weV5zZnRMMe+qjrWWVpgyapJjyJHeOTy+0Gyd+fTnVj7t3pZeCpYXF3Rz8VZe0NhcxLDeOyrcLgSFXBYEbRuwXbJA0Ng4yAPtYrNE9hcWA4HLHx+y2zxvDWyHrDP2+6Y9veHi6gTiMI5jTcLndSNtRHPb3c+Wg9a0WCUxPMLz2a5+q1Bwe0PaqBivZRe4ouJQFEXeyunhkSWM6XjYMp9QcjPp5+mai5oe0tORRaf2ugW6t4eIRbhkAcZyQuTjIzzRyyH5dBXz8N6KQwvO/jrMYqm2Rh7do0ZKp2dq0rhFxk9WOFUDcsx6KBuT5Vqc4NFSvPY0uNApbivGFEQtbbIgX3nOzTE8yfJT5eQGcAYqmOE3to/P0V8kwu7OPL1XPh3Zq4mCMI2Ebso1bA6WOC4z9kZHi5brVwcCSBuVbYXEA0wKfWl3JJJaskaqkjL4ghwneTtFgP8AZ8ARfQY25Cs5aAHY49vIFaA9zi0gYdnMj0ounGs3Y7wKRmMyxE4AGXfMJJONZVVYKuSXZsbMSEdWGhPI4+fj5c12Wkoq0bqj41v5KuXNnJGFLoyhhlSRsR/mOo5jrWgOacisbmObmFauwXDQoe8kYIkasFJIGMD6xxnyXK7c8uOlZLU4uIjZmefgt1ijArI5Zzx7ibXVxLO2cyNkA/ZUABV+SgD45r3YItlGGcNFaK1TDFXIkkUReUXVa/Z7wAXExml0i3t/E5YgKSBkLvzx7x9B6ivO+oWgsZs2HpO9Puutpmclardbm8ea+j99Bptg7AHY7sobmVBJ8tbemK80lsd2MnmcVmAfKXStHIKA4pbHQJZ5GW5csWR1Op1U6Vc4XKE4K+MeIoWyM1e2QudhiONctaqsssdGhzjR3CmaS001qndq5MV1bhsAnGJDg+EHAcFXTrkHPWpENea8DqqEviBaMnBaN7JuCaUEjDdvF8hkJ+Z1N6jTWdg2s9dzdBehGzZxU3ladXoqCKIiiJtxG172Mr15qfIjlVM8W0YWqbHXTVYL2q4b9EuhII1aNmLBGHh54ZCOmCcegK43FZIHX2lhNCqbXHccJAK++vhOOJccS2Hd2MaRh0VjL7zEMurG+eWceLODnwjnXGQF+MprTduUZLQ2PCEUrjVRHBrh2mfwPPJMjIUz7+rG7sTkKuA2ehVdwMkXytbdGNAKdyzwvcXk0qSFPhP9m3BR8PaTgK4zqCkqAwOOqg77AshB54AzkbduB6Qy8ddhWof9M/8A4ny1rJVDtr2Wazk1JhraTeJ1ORvvpJ8wOXmN69ex2nato7rDNaCKKuVtXErFEXoFcRXr2Z8dEbm0mI7mc+DVyDsApU/hcYH6QHma8v6lZS8bVmYz7PtrJTY6mByXTtNwZ7OQoDmGTdGHUA50MfNTjbr4T8M8MgkAO8LzZ4jESBkdUUJir1nVm7OW5funlMYVZIwrkr3oEckbYwZEXQNPvHLDfAO4qOAK0RgkVO7xT7gfBGSKNnmgHdxxso71T4hdCXLaQSV0YIGcZI2rLIQSQN9f/Wnqr42G6KnKnrX0XW2H0e3VhokncIrRRLz06gMsBhcK2kgbHcD3siD23n54Y76+SsaS1gwqcMlGJw5r25WFDpihRQzayyqMeIgtzZz1O5IyeRxaHCJhJpU92gP4VLmGaWgyGvNJ9pvGVjRbCDAVQve6TnAG6x/HOGb9XzNXfTbKS7bvx4fPwtryKXRkFnBFeyoLwrXUSSKIn/AOCyXcywxDc+8x91F6sf8AW9UTzthZed3cyugEmgV47RXMUKJYQNiGMgTSAZy2Rn44PiPqAPs7+NEx7nGZ+JOWvJZbTMDSIHDeU07S8IkspwyEiPP1MiuTgc8Z+ycliV5HLEZFTie2RtDQneqZ4nQvvNwG5PLDi8V5iK+RcqrFZ18LAKpYg4HkDy2Jx4etVOhfGaxHuOtcVaydkouzDvTDh1u19dDwlYwAAB/u40Gyg+YB59WbNSk/Rjpv9SkAM8t85DXkt94NZCKIDGCdyB022HyG1X2aLZsxzOJWmR14p/WhQRREURFEVO7fdnhPGSABnfPQNyBPow8J+IPOvPtLDG/at79axVzKPbcKxWC1RJhHca0XJDEYyp5ZIIwQDzA6bjyNxkc5l5metBeXsmskuvyVqHEYrSUWlvGQCwWadmAcgj3kbkAoOsE7bbDfUcmzdK3aPPYBlo5cfRbNo2F4jYO0qu/SI4hPGpaZZAArMukaw2e9xqLZAyB97W2cDY6rrn3XOwp8ZfPkshc1l4A1rx9fhT3CuJ93bizvQHs7hQ0b7nRnfY42Abn1U56GoyPca7I9IK+F2zA2nVOR4Ko9quyslkwIOuBvckHLzAbGwOPz6V6FjtrZxQ4O4fC2ObRQIFbVFLAoiUFrq4tQ7Jcfj4hD9Cuz9djwPneTAyGBPKRRz+8ATv4hXz9ssjrO/bRdX0+3p4KzCRtx6rvGuEyW0pjk36qw91x5j+Y6H5GrYZmyNqF5U0RidQrjFeOoCjTgctUcb4zzwXQkfCrVWHEYJbcRkOclNwAfqYuQxge5yGBgdMCobNuiflS2rtAfCccIinnlVIhHq56u5iwgB94nu9sfmeQ3quUsjbV3qflWRB8jqN9B8K0doeMRcKtxBAdVy4JBOCcnnLJ/wr1x5A1RZbM61vvv6o1Qe69TCJt1uayWUliWYksxJYnmSTkk+pO9fRgACgVS5kUXUkiuon/BODS3coihGTzZj7qjzY/y69M1ntFpjgbeee7eV0AnJaJOsNmi2PDyZLmT+vn2AG24Bz4So+SDOTq5eVKNsRK/HlrXNUPmIOzZn6KIvOxlygyoSVfONunwYAn5ZqDbZEc8O1UPsUoxGOuadx8YlgiQXEbPCR3U0UikNlR4HXV96PA8i0TnYnNVmJkjjcOOYI8/P1Vu1exo2gwyNdcFEcftLdJe7ti7b5YsQQM4IVcDJ09ST6bkE1dE95bekwVE0TL9yPFaj7N+zPcprceLYt8ei/q5yfxHyFVwtM0l85D117L0A0RR3BmtAr0VUiiIoiKIiiJMiBgQRkEYIrhAIoV0Giyr2h9lDvIgyw3z1ZR/FlGxHUY6gCvNFbO+6cjlrXmpzRidld6oc3F3aJYZI4n7tdKSMmZFXoAwIyB0yDitNyrrwJ9l5rpHBtxwGHHNPOA8A16prnMVtF75IILEfYUc/Qkb7gDc7Vyz06LMXHyU4bPXpSYNCez9pGuZkhZALQssaQhVBUE6VdSB4XGQdtvs7jJPTGWxk16WdVLb3ngU6OVF7Ycbksmks5wJrYMUaMgHAzzXPQg6tJ23GNJ5iDKwPYaHWqrrZNg8sdiAmfF+w4lX6Rw5hLEecWfGp8hn+6d/jVsH1EsOztAoeOvVbRR4vMxCpbxlSVYEMOYOxHxFeu1wcKjEKKUFrqJcZIIKkggggg4IIOQQehB3zQjii0zgXaWPiUQtL4gTf7qTYajjAI28MnmOTfuHi2yzywnaRmreHD7enmulrHtuuUDx/gEtm2JBlW9yQe64/k3mp5eo3PY5A9oPFebLEYyufB+Dy3T6Ihy95j7qjzJ/lzNcllbGKlIoXSGgVr4pxyHhERgtsPdNu5IBwcbNJ8uUYP8AHJrssMtodfcaN1gPn+F6TWMjbdastup3kdpJGLu5yzNzJ9f4egwBXvAACgXFwK0RIYURWns/2GlmHezn6Pbjcs+AxHoDyB8zXm2j6kxnRj6TvL7qQbhU4BTV92mWCI23Dx3UX2pQMO/mQcZH6R38gvXJGyVxvyuqeGCxzWkdWPxTZuyhlhSS2cSFo1d4WIEi52OOjDUGG+OX2jUPxN1xbIKY0ruXDZLzQ6M1303plw/ikkB7mRpY1UnBXKywk8yo2JU/ajOzbEYbernC90m/Y64qljyzouqPUJ/2k4tdCP6NcTRzhsOML4l3BRgwVd2BOxycE5AyMwiIf0wCNYq2Zz2jZuINfHkpf2edlDIwlceq56D73/l8zvyANVPLpn3G5b1qs0Iibfdmtkt4QihVGAOVegxgY0NCEkmpXSpLiKIiiIoiKIiiLjd2yyKVbl59QfMVXJG2Rt1yk1xaahZD267HsjF4135sByO/vKP4r05jrWBr3QOuPSeATNvNzVbbihuIlguJCvdtmORgWG4xiTG5x9lxnmQRvkWiMMdtIxnu+PcLGZLzdnIaUyPynvCYLW0YTyzxzum8cUOW8XQsxAAx0zjz32FRe6WUXGtIG8lSjbFEb5dXgAmFpbPfXEjsQuzSyMATpVcZ0jmxGygdasc5sMYA7AqmtdPIT3pdqrRA3NpI4EZAk1BVZc+6WUMyuh3HxByORJxvHZyDPLW5dHRF+I5Z1Uu/G7W8AXiEGl+XfRAgj1I94f2x6CqmxSwm9A7u1h6LS21A4SChTK59nhcF7K4juE8tQDD0yPDn44+FamfVLuEzadnwVeAHYtNVW7/gs8H9bDIg8ypwfmNq3R2qF/VcNdqEJmErQoq+dmO35SMW1+n0i3IC6iMyKPJgf6wDz94Y+0cYzSWdp6uHouEVRx3tyqp3HDk7qMZHeFcHH4FO4P428XPYHesUH03pX5jXl8n281ZeoKNVDZeZJyTuSTkknmSepPnXrcgoLtacOlmOIo3c/hUn+FVSTxx9ZwC6FY7D2d3DLruHS3jHMuckfLOB8yKwyfVWA0jF4671K7xwUlBLw+wP9HjN1OP943uA+hwR+yD+lWN/4i0fuG6OGvdUutLG9XE+S845FO6LcXzExl9KQxEYDYY7nJCe6Rk6m6Y8oRFgNyIUPE6+AqpQ6l+XEcBkq3xFV15RGjRgrKjHOAyg7N9pfIkDbpWthNMTUrI8AHAUUjYXQjgSVULTwymJDnZRJmVWKjdjqEoAzg5Oc4waZG1eWk9Eivhh8K+N1GBzRVww8cU6m7V95bhJ4Ip5wxEbyJ7i4Xc4xqLHI0jC7ZI6NJkVwmnV7d/wuutF9vSFXdid9jeyj3LiSXLA7+I51dMsfu+vXkKqkkdI7ZxrRZ7OGDaSZrZ+H2SwoFX5nz/15VsiibG2gU3vLjUp1VqiiiIoiKIiiIoiKIiiLhd2qyLpYbdD1B8xVckTZG3XKTXFpqFl/bLsQcl4wAT5bK3w6K3mDsfQ5zgq+zmjsQpSQsmFRms6ngZCVYEEHG/+ufpWtjw4VC8uSNzDQqd4detw6eCZcMrwK0nUMrklgOmVwB8U9TUAdoHAZg0xVg/RLXcRrwXXtIi2t1JHGFMTtFK0ZBAyoZhGd8hcuW07baB035Z3ufGCc1K0UZJRuWBUjw+7+k211cXypMseBG2lY31n7AdFHh8Scw3vfKoyuIe1jMz6aqpRuvMc6TEDXwoO5WKNUntpJUZmdSpOHTQEJw6Eal8a42HXbnVjbxJa4BUuugBzKgqbtu1vELeQwuRI3h+rljDHxIrgDTpYnSw5k75rvQLb2HgFZtJWuuldpu1cJJ+k8Mt/U6QG/Jo8/wBqoC+Oo8eHwVZtnDrNOu5eDifBjz4dKP0SuP8AGH8K1bR3E+K5+JHArgb3hAO1jM3xY/8Ar/yrMTaT/cP/ACXTamcD5fKWnaOzjwIOGQk9DJgn+6xP50pKR03DzPqVz8TXBoRf9u7zGlFit16BIvEPMZfI/JRzqTWtI3HuCrfNIN1FCRl7ppJLiSR0hTWxLZO5Cqq52UsxABAwBk9ME83aBuZwUG9Orn4gJxw/jFtnRPZwdydiyd53qD72suS2PTHX4Hj2Pu9A4qTZGV6bRRTvC7ZbWeTh8umS2uQJIS421D3c6SOegjYjJRcY1VndM50W0aMRnrXkr2MDJNmcjkqlx25mdwk6oHhyg0RhAFGMINIAKLuV2zhzucjGpjmkVbksst+tHhc+F8SmhWVITpabQGYe8AurZT9nJbnz22IzR9AKuSJz8Ws3q29juxTO2qQfIjl6t5fo8z1wMis20fKbseXFehFZ2xC8/NazYWKwrpUfE9T/AK8q2QwtibQLr3lxqU6q1RRREURFERREURFERREURFESZYwwIYAg8wa45ocKFdBpiFTu03YxJgSoJ8se8PTfZx6Hfy3Oa899mfGb0WXDWu1XXmSCj1nl5w+6tB9WwMatqGY0cIepAkVjGfPl8Sai2WOQ9MY948aUWZ9nkjH6ZwUEiNLIdbgO5JZpGAGeeWY7b1sqA3ojDksBBLqOwPNWbtVGbe1tLZSCpDSO6nKO5P2W+0AWb5aKzQEPkc89nctEzSyNrQo3h1lpjMveRJMwzAsjBdtwJt/DsQQgYjJBbfSM2vdjSlRvp6fKgxlBeJAO6uvBTHbOZ4r2OdMBnt1YNzwxEiEgg4JA0kHlnFV2cAxlvNWWglrw7lr1XbhPE5k4ZcymV2fvkSMuxcj3M4156MaPY0zNFFFj3CImqgrjjsjd05Cd7Fry3dx4dW0kBlCaTjBGcZwfPetVAq9q6oNcQrT2lt54bt2hgQW0Sh2+oj0EKpZhqMZOTjTscgkcqxMEZFDnVapDIHVGQVf7LwpIZo+9EErqohcnGPHl1BBGCygDI3xn1FXzEgA0qN6zw0NRWlV27TcLu4Yo1uD3saudEgctp1DdTkZwcAjPLBA54qEMjHON3AqUsb2txNQuPY+WMtPbykKl1GEDno6k6fTOWyPUAda7aAaB7dyjAW1LXb0xu+zd1HIY2gckdVUlCPMNyx13xjrUhaIyK1XDZ5AaUS+K8RBltgCJPoscSEg7OyHUcEc1z4cjnjI6VyOPourhUk9i7JJ0mgY0p3rqYrviDBpWJUHb7Ma/ADYH9pvOqdpFCKMGtdy0NglmNXnDWuKv/ZfsOseGYEH7xHi/VH2ficnnRkEkxrJgPP7awWpuziFGZq8QQKihVGAOlegxjWCjQqiSTUrpUlxFERREURFERREURFERREURFERREURM73hscu5GG+8Nj/7/ADqiWzskzGKmyRzclTOOdg1bJVfnHsfmnI/FcE1jdBNFi01HmpkRSCjhRUy57MTwnCEOFbVoIBGcczE4wTzHJqC1A4PGPms7rERiw/CYcWuJJJQ00YV9g2hSpYABR4ScAhRjYActqvicwCjT4rPKyQmrh4J3x7iEM0VssXeKbePu9MgGplwoDal8O2k7ED3vSuxsc1xJ34qMjmOaANyfXLRDhywR3ELSCUyyDJXICtsmtV1H3dvyz1iLxkvEclM3dndBVctrZpGCLjU2w1EKOXMk7AAb1oWdoqaK4dqrJp72SWGWAI0ekuZowukoVYNuTjBPQ9DzxjMx11tCN61SMvOqCFWLWGEyujviM6gkpU7EHKsVG+GAwRjI1dMVc4uAqM1nbcqQctUTgz9zbyw98sol7sKkZYomhw5bxAAE404Xc535VGl5wdSlFI0awtBrVRC27McBSc9Mc/l1qTpGNzKi2F7sgpy04DdSqEd5Ah5K7tj9gkn5aayutLAeiMVsZY3kdI4K38E9n4GC4z6uMD9jmf1jj0oIp5etgNbloayKPIVKu9hwmOLGBkjqenwHIfKtUVmZHiMTxK46QuT+tCrRREURFERREURFERREURFERREURFERREURFERRFyntkcYdQ3xH8PKoPY14o4VXQ4jJRd12cicY3A+6cMv5Nn+NZnWJh6pIVu2O/FQd32CjbkqfIsv9kEr+6qvwkreq72Qujd1h7+qiJ/Z2egf9pD/JaXbSOfePdQ2MBTZ/Z6/4v2Qf/Ert6fe0+SibNDx9flJX2eSebfsj+clcvWjc30T8NDx9U5h9nZ66/wA0H/mpS0ndTw9l0QwBStp7P0HML8SzH9w0r+6n4WZ3Wd7qwGJvVHsp2y7MRRjHTqFAQH9kZ/fVjbCz+4kptj/aKKVtrRI/cUD1xv8AM8zWpkbGdUUVbnF2ZXepqKKIiiIoiKIiiIoiKIiiIoiKIiiIoiKIiiIoiKIiiIoiKIiiIoiKIiiIoiKIiiIoiKIiiIoiKIiiIoiKIiiIoiKIiiL/2Q=="/>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489" name="AutoShape 9" descr="data:image/jpeg;base64,/9j/4AAQSkZJRgABAQAAAQABAAD/2wCEAAkGBxQSEhUUExQWFhQVFx0bFxgYGB8fGhweHBgcHB4dHR0dHCggHCAlHR0dIjEiJSksLi4uHR8zODMsNygtLisBCgoKDg0OGxAQGzQmICY0Lyw0NywsLCwsLDQ0LCwsLDQ0LywsLCwsLCwsLywsLCwsLCwsLCwsLCwsLCwsLCwsLP/AABEIAOEA4QMBEQACEQEDEQH/xAAcAAABBQEBAQAAAAAAAAAAAAAAAgQFBgcDAQj/xABOEAACAQMCAwUEBgYHAwsFAQABAgMABBESIQUxQQYTIlFhBzJxgRQjQlJikXKCkqGxwSQzorKz0fAVQ8I0U2NzdIPD0tPh8RclNVSTFv/EABoBAQADAQEBAAAAAAAAAAAAAAACAwQBBQb/xAA7EQABAwEFBAkCBQQBBQAAAAABAAIDEQQSITHwE0FRYSIycYGRobHB0QXhFBUjM/E0QlJTYiSSorLS/9oADAMBAAIRAxEAPwDcaIiiIoiKIiiIoiKIiiIoi8ZgNycD1rjnBoqSiay8RReucc8cvz5Vkfb4W5GvYpXSoi47YW65+sQ48m1f3Aaq/GSO6jPE0XbnFRc/tChHJs/AD+bD+Fdv2t3AeKgXRjMpo3tGj6B/yH/vSlq/yHgubWLihfaNH5P+Q/8AalLV/kPBNrFx9fhOoPaFCeZx8VH8n/lS9ax/ifFdvxnIqSt+2du3+8QfFtP94Afvp+Llb12eB9lO7XJTMHE42GQdjyPMfmMipst8RwNR2hculOkcHcEEela2va4VaaqKVUkRREURFERREURFERREURFERREURFERREURFERRFymnVfePy6/lVUs7IhV5XQKqscc7bQwZGrLD7K4Zh8TnSp9Cc+lYHWqaXCMUHPPXipEBoq4qi8S7ezytpiXST7u2p/lkfuC1wWMu6Upr2ql1qYMGiuvFQ3FUusI9zrCu2AXOSCMZyuSUODnSQDsdtqvjjhxDcVU+abCuATu87MyC3W5ikE8ZGW0qQyDJGdJJJAIIJ2xg7YyR1krb1wihVb4nXb1byZRiI2srKjd8gTBMng8ZK6goUEENpGCSPF1xvZ0r4G5R6Fwnep7s+ba4vBCLaLuTqCnxhyFU4Y+PHiwDy64qmQvay9VXMMbnXQ1Qt3foyyJ9HiRs+B0DZBVxkHU52K6h+Xnta1rhQ1qqnOYQQG0XHg3C3uZO7TAABZ3b3UUc2P8Al19NzUnvDBUqDGF5oEpEtC2kSTqDsJmVNH6TRghlX9YkdRXDfpkOxdFwHAkc0XEFxaTmLLLLkAaGPi1HCkEYJB6fl51XcikbepgrdrKx10mvmpex7cXMDaZV1EcwwKSD9wI+YNUGxit6N1OxXNtQyeKK78D7ewzYDNpbyfA/JvdPwOCfKgtE8WEgqPP7q4XXCrSrbBcq/I7+R51thtEcvVOPmuEUXar1xFERREURFERREURFERREURFERREUReE1wkAVKKv9oe1UVsvibcjYDdm/RHl+I4FedLbHPN2Hx+NdymG0FSsq4921mnJCExoeYBOT+k2xPw2Hoa5FYxW8/ErPJagMGKPs+EmS0mucse6cJpHQYUlyfugNjSB65wKvLwyRsYGeKooXsdI45KX7DX+ZGtHIEdxG6BlUK4YgnOtQGO2obk8lxVdqZhtBu8FKzyY3OPioy6sY4omTvla4SbEqLrC4AKDGpQGZXLDYbBzzAJq1r7zgaUFMPX09FF7CG4uqa/ZOLDistslvLEdLK0sTgjwsAyyhWHXeZsdQc4rjo2yEg8j7ey42RzACOfz7qYeC3uYLm4t/q27gma3x7rK6PrQ/dOg8hjf7JyKqDnsc1j+OBVpa1zS5vDJNvZ1A5vUcKxRA2psHSMqQMnlk55c6nayBGoWcG/VQPFLZ4pXSRGRgxOGBGRk4I8wfMbGr2EFoIVLwQ4gqb7Itqhv4VGZZbc6B1YKHDKPXxD8/SqJ8HMccgVdCKteBnRVgAvgKNRfAUDqW2AHxJA+dacs1nzyVs7ZxCe9htkOp1jjhcjfxEkn9lTk/OslnN2MvOWJWqfpSBozyTvtbNN3zNoR7O3CJ49DpzAIznWH1NpwCG8PzqmAMuZ9I1y1SitlLr3SHR5qj3UimR2QaVLEqPuqScDn0GB8q9ADCjlirQ1bgpvhHaa5syEbJTAYI2fdIyCvVRjkV257GscllZJ0mHFa22lzTdkC1Lsz2xiugADhsbqfeHr+Ieo3HUCuMtUkRuzDDj868VooHCrVaFYEZG4r0muDhUKK9rqIoiKIiiIoiKIiiIoiKIiiJMkgUZJwBUJJGxtvOOCAVWedtu3YizHFgydeoX4/eb05DrvsfMO0tRxwbw49uvlde9sQq5Z3NaXEyG6lVmjJyfFh3UHxMuQSVXkWAIXPkDjW1rY+g0Y9mCxvc+QXz1daqpyLgFvewxtafUzHUvdOxYOyAEjV0bBDAjmDuowSKRJNG4h4vDiBrW9TMUcjax4HmkcCvXsF0zxsqG4KTI4x4XiG+ORxoJyMgjUBnNdnhMpqMwMO2q5E/ZDpccfBNOKcGlsrlSm0YkQwysfBgnUoZ+W2CD1IBOMEVOOZsrMc943qD4jG/DLDFPuN8Ssvpb3Cd5MchguAkWtcblj4yuwJGkZOd8Gq4WzbMMOHqrJDCH3q17Exs5rqeIxR24kV2Zy4hLEuwwX1tlVONhgjGBVjgxhvOdTdnuVYe5zbobXentn2IvjvpWLIIOqXfBGCPq9WxG2Ki61w9vYPmi62CUZYa713/AP8ACyD37q3X9Y/5CoG1tOTT4KYs7xk6i9HYNz7t1bt8z/LNTE5/wPghszjm5JHYO+Qh4jGxU5Vo5CGBHkWVQPzqe2DhQtP/AGlREEjTUEeKb3y8RgJZ7Yxyb5mS3QtvzJljUgfHINdETSN9OBrTzQvkaa3ceNPhN+xvEbaCbvZmfvBqCNp1ICwwWYjLlt2GwPM1XaWPc26wYJZywOvOOKg5JWXvELq2tgZGU5DspbcHqCXJ/LlWgAGhAVBJFW1XO1tmldY0GXdgqj1P8hzJ6AGjnBoLjkFwNLjQK3dqiYUitltzNbwR+N2U7tnxFZB/V4Oc782wRsAcNn6ZMl6hJ1hvW2Xo0YW1A1mqvcAJcMLVnZVY92ebHSMkjTjOMHBGNhmtdLzBtAszXFjzs1oPYrt/qIjnIDHk/wBlvj0B/ENj1xtnJckszqx4jeNa7d22OVso5rTYZQwyP/ivQimbK281SIoulWriKIiiIoiKIiiIoiKIkySBRk8hUJJGxtLnZIBVZf287caS0MJ8Q2Zgfd81B+95npyG+SPOYDaX335DIa13Z8lkEQ5qi2KxrH9Jm+uIk0LDyGdJYGQ49zAOFXOcHJ2IrQ8vc643DCtfjmsjbpBkfjuprcpPtZZidVvoSWiYBXUneFgAunHRemBsDgjwsMVQSFrtlJnx461ipzi+BI3L0Ub2fTvGeHOkOusOSQIniDMkhb7IHiQnnh/hV8zroD+Hnu8d4VUILjc4+Sc8b49NcRJbzMszRyArKpY6hoZdOCoLHLe8Bvg7HOo8jZR1+ppwO5SkkJbcdny71KL2bnm+vvphBEBj6wjUBjACpnSg9Dv+Gs5tEbDciF48vnfrFXCGSTF5oE3ftLw212trc3Mg/wB5L7ufMah/BVq9ljtU3XN0ctepVzYY2ZBRnEfaHfS7LIIh0Eagf2jk1qj+lQM62ParaqCuOJzSe/NK/wCk7H+JrYyCNnVaB3KKkeF9kr25TvILWR0PJiUQH4d466h6jIqZkaN65VNuLcAubXe4t5Ih94rlP21ynyzXQ4OyKJnb30kf9XJIh/C5X+BrhjYcwuqb4f2+v4eVw7jyk8X7zv8AvrPJYo37yOwldUwO3Frc/wDL7Qajzli97+Ib+0fhWB/0+0R4xPr26ooujY7rBdZOysdwhl4fOs6jnGx0uPmQBn0cL8TVH4oxuuzNodawqsz7Ic2Fcuz17HZvIssbRXehlSSTPdqW90soGVGcDWNQx5Amk7HSgFpq3fRRhLW4HB3PJRt/Z3FvCySFQk7q39armTTqOoBGbw5bUWONwnWrGPje+rcxyOGvlQeJGMuu9c127MQrHPbSSDLSSoIUzvgvp71vJVPuj7TDyU55aSXMc0bhj8dvHgOa7Z2gPBOufYuHGrVnv5kiA1GV9IGBkjJwPU9B1Jx1rsLw2FrncAovaTMQzNWrsB21ZGEM7bclZumNtLZ6D13X4e7U+J8TtrF3jitUUwkF12a1yCYMMj/4rbDK2Vt5qsIoulWriKIiiIoiKIiiLwmuEgCpRZ17R+15hXuoj9Y3UfYB6/pN08hk+WfLNbU+9/YMuetb117xE2pWc2NkqRi5uopHidtMaLlQx+8z/ZXoAN2IPRd73PJdsoyARnrjx4LGBUbWXX2XbjvD4ykU9pHMIJVYupDMEZGKbtv5tjJ6HGxxXIZHVLJSKjzquSsF0OjBoUrsdxXuJD3hH0aRXEoYZDaVOyj7T5IXA6Mc+Y7aob7cBiMtcEs77rqHIoseDPfykWkHdwrsWJZgo55diSWbH2R0x08VTq6NlX1ceQXLokdSMUCe3naK04ZmO0UT3IGGnb3VPIgYP9ldvNjUIrJPaulIbreG/Xb4LdHEyPLNUbivF5rl9c8hdumeQ/RXkB8K9iGzxwijB8qZKahquXF1iUsQoIBYgAnlknAJ9K4TTFFvR7J8HtAkcy24Y4ANxINbk+jtvk9AMdAKybRx3qFSu/EOycMssASRhFGwPcRuVRQuCpC5yoBBU6NOdYznTvAFcVsitlXUAoGr3vX45riLA/avwJLS9+qUJFMmtVUYAYHS4A5AZw2B96tcLqhTaVSy1WrqSWoiVbXTxsHjZkccmU4I+YqD42yC68VC6rvw3txFcqsHE4ww+zOowy+pxuPUr8wa8ib6c+Il9nPdrNccxrxRwS7/AIC1kwnVI7q1bfUQGUrn7eNh5Bxt8M6apZOJhcqWu1qmaxOiMTrxF4Jtw+677iUUmSQ1yhGoAEDWMDAJA0jwjHQDlyEpG3bORyUY3Xp68067QS/Rbqdwf6Q0jGPke5VicO3/AEjKfCv2QdR3KgRiYXxtaRhQV5/bjxy4qUrhG8uGfp91ytuAXF1byXTBy+pe7dzvMMFSq55sMLpP2txvzEydm4MDcOQOGvLNcbG57S/+71Vs9mna5iRby51LshPUD7Bz1HT5joM0PDrO/aNy3haopBK3HMLVUYEZHI16TXBwDhkur2pIiiIoiKIiiKt9tOPraQMxwSNgucamPJfh1PoDXm2uQyO2Le/41yU2imJWA3120rs7nUzkkk9Sf9cugAHStUbAwUC8yaTaOruU5wjtVIhKXGbi3cAPG2DgfgzsMYHh2G3Q4IolsrTizBw3616KxlpcMH4hT99PdQr9Js7hDZacqp0hYwPsaGGc5GBjxZPiwdzmY2J3Qlb0+/HnrDgtDjIOlGRd9FGWVvPxSUy3DhIYlw7gABQPEVUHbUc5JPLbOdgbnOZZm3WCpOQVTQ+0GrsAFFdq+2YZfotjmK1TYsuQ0nn6hc/NuZrbZLAQdrPi7huGvBbQABRuSpgr1USgaIlBqIg7jB5Gi4nXEL555GllbVI+NTHmcKFGfkK41oAoEWsexXi89x39vK/eQwqhXWSWXUW8IbOSvg90/wANqzzNAoQouC1sVQuLLPbjwrVClx1hKgHzWRtLKfg3dkfF6uhPSoutzWLaq1KS8JoupJNESSaIrD2S7XS2TaT9ZbtnXEeWDzK55H05HrWG2WFtoFRg7j8roVn4nw1UVOIcPYNCGDYxkxMD5H7IPMH3duanI8tjySYJxR3rrjvWOWExnaM/hcuC2FsY3vLmZpRGQZIdPjLs2BqYsdSseuwO+SMEGUskl4RMFK7+SgyNl3aPNflI4/xMXcKzSO0TIxSKBRqRsAEOviXRgMFZiDnA0gbrSGMxOuAVHE4H37u3FdkkD2h9aKMvLpppXmjUqY0VmIPjOkqplbH2ixVjp2HPoSbWsDWhjjnqir2hLzIwZLZfZ72mF3CNRHeLs4/F0YejDf0IYVns7zDJsnZHL417rfUObeCuFemoooiKIiiLncS6VJ/L49KpnlEUZeV0CqwX2h8cNxclAcpESox9pifE3zIwPRR51kssRa2+/M4qi1SYBjUjhM9k1se/tC8kJxIYnZXKk4EhUSKGwxCt5EqftHE5NrfAaQAcq+nx9lXHsyzpNxHBPm4Hw55u6E08MuCWRgCqYQuwY6SAVAOfHzBGSao21oDb10Ea5+ymYIS66CQVF8KsmvZVtoS62yOZMtjKggKXbAALtjCjoWI5AmrpHiFu0d1svsq2jaHZs6utBM+3fadHAsrTC2sRwSD/AFhB556rq3z9o5JrVYLGR+vL1j5a8l6AAaKDJUxTXqolA11cXoNEXua4i9zRF6Woi+ifZXwAWNmneeGe5+scHZht4Uxz8K8x0LNWOV95yrJqrtqGcZ3PKq0VP9ptlJLYXQwDGIdY5ZVoSZSfUMFVduVSYaOCBfN+a3KxeZoi8JrqLwmiJJNEVg7GdqnsJc41wPtLGeRH3h+ID8+RrHbLK2dn/IZLqtfGbUWciXVqFktLhdlIzGQwyYmH3TzHUEEc1yfJik2tWSCjm6r8rFI0wuvNxaVxt+zpuvrwsFra4yziRnAwdwdbk6geh0qBj59faRH0cS7sprzURAX9LADtqnt5xKO0RIuHwiX6Qu8rguZsEo0YXbfI3GwGrZd9VVNjdKS6Z1Kbhu311nxVhcI6NjFa+abWl1/sviLoCe6BUNvkhHVXHxKahv10/iqTgZ4A/f7gpGRHKY9y3ayuA6A5B88cvj8+da7LNtYwTnv7VeRQrvWhcRREURU/2j8c+jWzFT4z4E/TYHf9VQzfEAda8y0nazCPcMTrWamKAElZp2X4fcx27XdtEryltKagGKoNmaNW5kt4c88KwAOalNLHtBE84a7VljDy0ygYnXJI4v2ik1WtyVRLxDIJAF06kDKFEincZ8YwemSMbV2OIdJmbcKZZ+ii+Q0a89b2UXxuzijKGJ5JGmAkCsPEqyDwox3LyEk79RjY6trYi8ghwpTDt59irma0UcCanFSnau7PDLNbOMgXVwNVww5qpBGAf7I9A55sDUbLCbVNtHjotyrv1n4LdFGI2U3rNBXvKxe0RKzRcXoNEXoNEQDRFePZb2XF1P8ASJ8La2xDOzEBWceJUydsD3m9MD7VUTSXRTeouO5bcvay2No96H/o6F/H97QxTweephhfPbzrJQ1oorx+09qLNOIO2mExhgxGWAcjw4G+c4BA6j0rt11ab0XnaTtJbWzQQzsAt2xjByMAFfeP4SSq582HTNcAJyRfM3F+FvaTSW8o8cTaT6+TD0YEMPQ1vY68KqwYpoTU0XmaIkk0ReUXV5RFe/ZvxlX18Oud4J892TzR+eFJ5ZIyPxAeZryPqUBbSeMYjPXryXC0OF0rjc2s0TtYsQA0yZz7urdVcb40lXBPoF5aapDmOG2HA/wvNIcDsTxVh45xyW2mW0sSwWBe7wEDs7ndzp0nJHnj3i/Q1nhgEjdpLmcda4K+WZzHXI9yqnE7W4VjJPHMrOcl5EYZJ9WG59K2tugUGSyODwbxzWueyfjvfQd2x8UWE/V5xn5YZP1R51kYdlaKbneq9Nrr7A5aFXpLiKIvGbAJPIVxzg0ElFh3tV4k0tykK76R7oPN5CDj9nQB+ka8yxiodK7fiq7U6jQwb1EPazJOwsppp3txpJRcFQpxhVDkyJqz9nHLbcZuvMLP1AADx/jAqhzXh1GEmnl8qWteOCeNjxG1SUQ6lMvuSK4QsqOBhl1lSgIwC2BiqHQ3D+i6ld2YzzHZnxpvVrJL4/VGW/5TTsRbq00t7NpWK2BkbSoC6yCQFUfdGWA89HnU7U4hoibm7DXb8qFmbfeX7lQOM8Te6nkmkPikbOPIclUegGB8q92CFsMYY3dorcmdXIiiL0GiKa7HcIS8vIreWUxLISNQxnIUkKM7ZJGBmoSOutqolalP7FYMsEupclMpq0bMDzZQgLocjkVI9c7ZhaTvCjUpovseh7kM11IJFwJRhdCtsWXOCUBB2c6gAQ2CNj38Qa4BKlOZ/Y9DrVTdXC27DIRtBZZSRsTjRuNhhc5GMnIqInOdBVKp5cezMzW5tTezlYMm3XTGsSE7/WoqanYsSe81b6jjG+rm1o69RcXO59m6y2tvC17OYoW/qisYAYsS4yFOl8swDNqAzjrmglo4mi7VK4j7JUnmDTXty0fdokQbQXXSpGgnTpwAAQAoz4icncmz3RQBKrlL7JkmjCtd3DvD4UJ0YEerV3ZVl1KwBIGWK7hgMHSAnIyCVSY/Y3Zl0ZbmcxMGBUmPvNQ8m7vGxBBUrnI57EHv4l3BKlZ77ROxx4ZOqBzJFKC0THGrwkBlYDbIyNxsc8hWiKS+FIFVTNWqS8ouIoiFYggg4I3BHMHoR61wgEUK6tN47KL+wgvgB3sf1Vzj0PvEdPEQR6S+lfPsb+HndBuzGuz0WW1Mq2+Ny9tuNmzsoniw11day8zeIqqOY1AznJwowDsDk4O1RdCJZCHdVuQUNoYowRm7Gqhx2lutR7yR5Ub34pDlHU4ONPIZB2KgcwR0q02aKnRFDxGarZPJeAcahTPY24+icTeEMdBkkh3/AAuQh+OpVH6xqm0AyQh4zwPurrMQ1zo9cFu8MmpQfMZr0Inh7A4b1ccEupomnE3xGd8Z2z/H92ax2992E88FJoxXzzFxRGvvpM2SgkM2nqSMvGnkPFoG+2Aa5snCG43PL2KyyPaZ+lkFN28/DX1le/s3mQoGOWTBZWOk5bmF0ndRpLcqoc20CgNHAeOu4qTXxGrsWkpjxfhgtLV9NxHOt26BWT7kJMjE7kZ192OZ2LedTjk2sgq2l2ufPBVvbsoya1rgvO2En0ThVtajaS6Pey+ekYbB+fdj9Q1bYmba1Ok3NwGvErXEy6wBZ1XuqxFFxe5oup1wqz7+aKLVp72RU1YzjUwGcZGefnVcr9mwvpkKrhWin2Qt/wDur/8AxP8A6teN+dj/AF+f2XbpUpJ2GvWMZPF5SYsiM6X1LnGcHvs74HPyqP5vH/q8/suXFyb2f3ZZ2PFpSzjDnD5YAYw31+4xtg0/N2ZbLz+yXEh/ZxcsNLcVkZRghSJCo0kEYBnxsQCPLAp+cs/1+f2S4ln2fXZOf9rzasAZ+szgchn6Ry3O3qafm7P9Xn9kuJH/ANN7nDj/AGpJiX+sGH8eRp8Y7/xbADfOwxyp+cM/1+f2S4vZPZ1dNjVxaU4IIz3hwQcgjM+xB5Gu/nDP9Xn9kuL0+z27yW/2vNqOMn6zJxyye/ycU/OGf6vP7JcXkfs6ulUqvFZFUtrIAcDVnOr+v97PXnXPzhn+rz+yXFyvvZhPOQ03EXlYDAZ42c48gWmOPgK6PrLW5R+f2QNWddpeE/RLmW3L6+7K+LTpzqRX5ZOPexz6V69mm20QkpSvzRFGVeiKIii6r17KbtWlns5D9XdxED9JQeXroLfsivI+rRkNbM3Np15+qUqLpRYmFWNtfCQLE74eL3kbOl1wQQUYqDyyDv1NUPDyL8W+mes15zSzqS7l14lxGFriGSzibUqrGscq6jqjAWNgA51nTgAMTugJBzUWRuDC2U86jnnrmuvkBeHMGKX2m4ZPbNBPK39Im1NIwxhXDDHugDOkqTjYkHHnXIJGPa5rchl2KbmmN7XuzOa3Ps3fCaBHHJlDj4OA2P3kfKpWE0YWH+0kLU/NStblFVj2hXXd2kpBwe7YA+RfCA/m1efbDekjZ3qxgWJdnnjjMlxKgkWHT3cZ91pHJKavwqqu2PQVZKHEBjTSvpv8V58ZBLpXbsfHJSre0C4fKzRwSxN70RQhSPIEscfE6qpFhjGLSQeNV38W45gUTGbhyyXcEEZY28zI8asd1SUrrHxUKwJ66AatEhEbnuzGB7stc1Etq8MHVOKYe1PiHfcRlH2YQsY8thqb+0xHyrZ9KiuWcHjj7L0jmqlXpLiKIvKIpLs0f6Za/wDaIv8AFWqbT+y/sPoUKvPtKjH05sgbxp0/Dj+VeHYT+j3lYLX+53e5TTgXZd7guoQBhG+x8LI+ljEWVhkozDGRkc+RFWTWkR0Nfvx8FGKAuzUl2k7E9xqMSM4LsV0rq2LEJEqKC5IXLM52wABk5qqC2X8Dh5dp4dgVktmujo65KpyW4VipUAqSCMDmDg8tudbQ6uIWQimBTvhlnCwcylgF0nwKpOktpZsHnpyuwI94npUHveKXfNTY1pre3cNblJS8NTuiv1YhSOORZ9A3L6S3IaySsijQeXdofCDqNIlN6u81FNYbs+ZzpRXujF2m4Y116KIv7REYBTqBRG3QKRqUNggFhkAjqavY9xGPPW5Z3tDTgm3djyH5CpVKgrD2P7K/TJNTrpgQ+NgMFjsdCnoccz0HqRWa02nZCgzK0QQbQ1OS16GFUUKgCqoAVVAAAHIAV4ZJJqV6YHBYH7S//wApdfpJ/gx19b9N/pWd/qVHeVWa3LqKLi9oid8Gvzb3EM3/ADUisfgDuPmMiqbRHtInM4hFpfaSwjXiyCRdUN1oz/3gMOVPRg4D56ZFfPwvcbMaHFv8/ZZHsG3xyKRacb4faM30aObvMFRcSKHK+ojZ1GPgF+Y2rroZ5abQinDL2+VwSwxmjR3qEvLVJI55vpQnl1I2DqVyCdLMyuMZGUA0k4HpWhriHNbdoPLWeaqc0OYXXqnW5ax7J73XaICcldSn5NqA+SuB8qqs/QtDm8RVb63mByvNeiorPfa/cabUj7zIv72f/grzpelagOAUibsZPb6LNOA8bht4HSS3W4MkgLK+Aqqi4UglW8WWf4fOpzQukeHB1Ka4hefFK1jCCK1Tz6bwmT3ra4gJ5mN9QHwBY/uWoXLU3JwPbr3U70DsxRS3Z+CNuMBY94raLEZznwiNY8k9fFKTnzqmYkWWpzcfevsrYwNvhkAsp4ndd7NLL/zkjv8AtMW/nX0cDbkTW8AFqTerURREURSHZz/llr/2iH/FWqbT+y/sPoUKv/tOH9N/7pP+KvCsH7Xf8LBbOuDy+VbewN+rRGIMCU0k/WvJgvtpLMioCSDhEJ31VjtjCHXqeVPKvmVrgcC2nvVSPam6jW3dX0EkZCsusDGDraNWDsq6lJK5K6gSMVVZ2OLwR8eeWKnI4BpqsYkbJJwB6LnT8s74r3QvIOanODuuFaP6owqGmfuVkJGrSSHOWXUCF0AAbnJO5rPKDkca5Y012q+IjMYUzw91PrdBC873LtB9GjKwozlhlYdDYYjUurm5wX8St9oVmLa0YG41OPjXL03bty1VoS4nCmSrHGrhSAh1SShstOyoutSoKadGSysCGy5J5YxkitkTSMchwxw45+yySuBwzPHBL7L8Ae8l0g6Y13kf7o8h+I9B865aJxC2pz3a4LkMJkNNy2KytEhRYo1CoowAP5nqSdyepya8Jzy9xc44r1WtAFAoCDtMJ79LaEgxoHaRxghyFwFU/dBOSRzIGNgc6XWcshvuzwVTZg6S4NZLIvaOf/ud1+mv+ElfSfTh/wBKzv8AUqe8quVtRFERREk0RaX2qJksOGT5zmDQx/EET+avXzsAuTSs5+5WS1jBpUT2X4OLu4WEvoBBYnmcKOS56/yyelWzy7Jl6lVmhi2jqVS+13AxZ3HdK5dSiupIGQGLDBxtnKk5GMgilnm2rLxFNyTxCN1Ar/7FrjwSJ5SZ/aTH/h1UcLU3nUeVVvgxhGt5WqV6K6su9s7fVIPOUf4T/wCdecf6o9gXZP2XLJoFBZQx0qWALeQJAJ+QyflWsnDBeU3Eq5dvOzVvaRRPCzambGGbVrXSTrHlg4G23iFYrLaJJHEO/ha54GMbVv8AKR7Nhh7p/uWr/vIP/DS3YtaOevVLHm5ZdGNh8K+kW1LoiKIiiJ5wZsXEB8poz+Ui1XMKxuHI+i4Vo/tSH9NHrCv95h/Kvn/p/wC0e34WK2dcdirFretHyPLUV/CzJo1j8QHI9K1uYHa76dizseW5JV1xB5AQ2nBZW2HIrGI9vIFFUEcvCvLFGsDctY1XXyOdmmtTVac216yK6gIQ+MhkVh4SSCAwIzuelQc0OoT8eim15bXmnLcZfGQWExxrl1nUwUsQCMfiAJychFGOeY7Jvdw1rEqe2d38UrhXD5r6cIuM4GptICxooCg4UAAADAUAZ/MhJIyFlT/K4xjpXUWx8I4ZHbRLFEMKvU+8xPNmI5k/5AbACvCkkdI685eqxgY2gVJ7e9rvetbduWVmkB+RjU/uYj4edb7HZcpH9w9/hZLRaKdFqifZiv8ATvhBIf7Ua/zq63/td491XYx0z2fCp3b9s8Su/wDrSPyUD+VexYP6ZnYtyga1oiiIoiSaItHfxcAsj924cfLVc/5ivAcKW6Ts/wDlZ7VjGDz+VA8Nt5pJB9HWRpFOxjzqX11L7vxyKue5gb08uawxteT0PJWm27DzO4e9uEh7xgPrJA8rk4GMlsE4294/CsbrY0CkTa05UAWltlcTWQ/KnfZMQtzdKowglGkE5wAZgBk88DbNScf1o3ayWmEARkDifVa5XpIsv9si/Vj9Mf4bf5V5x/qj2BJf2Ss14NwOW51FNKonvO5wo9M4OTjf+OMir5Zmx55rDDZ3y5ZJ+vZiFed/ar56WUn+8P31X+IccmFW/hGA4yDXepLs5bBLi/iA27uQKPw6sLuefhYb1TM4ujY4rTZmBksjQstWvpVYMkqiIoiKIu1ltLGfKRP7wqL+oew+iLRvaOP6Wv8A1I/xZf8AKvnrCf0z2+wWb6iOm08lVv8AX+s1tXnp5xSwaCVomILLjJB28Shv59ahG8PbeCsljMbrpTTFTVa9oiccPsXmkWOMZZvyHmSegHX/ADIFQe8MF4qcbHPddbmtR4LwpLaIIu5O7t1ZvP0HkOg9c15MspkdUr3oIWxNuj+Unj5AgcmYQLyZ9OWx5LuDqPTGTzxvuEOLxhVJyAw1dRZRIFydOdPTIAOPUAkD5GvYFaYr580rgrN7PI83LnyhYfnJF/lWS2noDt9ivQ+nDpOKpPax8310f+ncfkxH8q9qyCkDOwLU44lRVaFFFERREk0RaBjTwa2/FM396b/KvCea2x+uCqtR/QHb8rhw3tRJFH3DMTFyGlgsiZ6o2P7wPxFcfZmuN4Z+SyxWxzG3DlyzGtFODw83ZgEEveaVKyFziVdUzuXZS2WAVhupOSDyqO02QdeHxkrXRme7cdWniFafYwMvI3mU3+UhqMn9QwayU7N+0db1sNeiprO/a7BmAnyKn++n/EK86Xo2oHl7qTm3oiFl9sHmtO5jBZ0mMjRruzKUUBgvNtJByBkjUD8LXUZLeOVKLEwl8Fxuda9o900ThFweVvOfhC5/gtTMse9w8QqRDIcmnwKsXZC3NvxAwv7xiKkepWOUjn0AI+RrNaHX4bw4/IW2ys2U908PgrN7uDu5Hj+47L+yxH8q9+J15jXcQFoywXOrERREURJZ8bjmN/y3pSuCHJap7R1+thf7yEfk2R/er5uw9Vw7FR9R/sPb7KscPj1SxL96RB+bAVreaNJ5LBGKvaOYUp2uQ98rEEF4lJyCDkMy9d+QFVWY9Cg4rTbR+oDyUJV6xoxXUV79n/utpiwOTzFt2PRFXTyA3O/UemPOtmeJ7AvVsFKGg7Sp/jHFo7ZNUh3PuoPeY+g8vM8h+6s0UTpDQLZNM2IVcqPd3DXJWW5LBCw0RgMq41rq0kgK2pA4L6gQwGcAjHoNAjF1mevDGmC80kzG9JluGuW9RVzw8hVZNTg4BwrHxYOrkuF8QICklts8iKuEmNDh4fOslmfFSl3HWvVWT2eQMss2pSp0JswIPiYnkenhrJbHAtaRzW76e1zXOqKZe6zfjr5urg+c8p/ORq+gs4pEwch6K1MqtRFERREk0RaHxz6rh3D4vOPvD8dAP8ZDXgR9OeR/Onn9lRbXfpsb368U24rxCSJBaI2mONcP5uzgM5ydwuSQAMbDJzmuxsDv1DmfJZ5pXMGxbkPNNuAx63ZV2fQzxuPeV41Lj00sAVPxHlUpTQAnKoqo2YXiQM6VBWiexiHws3m/91Sf+MVScbU3lX0WyzikGuJWrV6K6qn7RrbXbSbZ+rY/sESAf2TXn2wUkY7tCtjyIWFWXC5J2ZYkLsgzpG7YDBcgczgkcvOtBeAATvXkticSQ3cnMnBpdWiZ4422GmWUM+TsB3Sa5c+miu3gMvj4Utk89Y+Jr8qZu7cWV7aZkDlFQSkZ2BZozzOwERAHLYZxvWcO2sbuC0ubsZWY4qr+0Ky7q/m2wJCJB+uMn+1qr0/p8l+AcsFseKOIVdraoozRF5RF4wyMV1FqvbOcS2ljKAAGjBPnloozufka+ehF2V7OB9yFRbRWNp1koXssrG5TTk7PkDGWHdt4d9vEcDB55q2YVYR2eqyWb9wd/opHtjCFWELyBkzhkKklYsFSgAPJlJ80x0qENASK4/yr7ZiAdyrVaFhUpwDgz3UmkZVBu7490emftHkB8T0qqaYRNqc1fBAZXUGW/XFXXjPHIbGMQxgF1GEjzsoO+XPPfOfNs52zmsEcD5nXnZcV6c1ojs7QxufBZ5eXbzOXkYs55k/wA5ADyFek1oaKBeQ97nuvOKkuDHWO7VCZFy66AAW04xkhSWYsfeY4VUGPFiovG9XwuqLvfrv1VeXd+YZNMJKtEzLrIwxwWXI5bMpB0lfCdhgbVFrLzau368uNcUfMWOo3drQpgrX2AvnlkuJpjq2hXVkg+DvTz+DCs1quto3t7VssbnODnFY1NLrZn++xb9o5/nX0jW3QG8MFMJFdRe0RFEXaytTLJHEOcjqg/WIH86hK+4xzuAqi0XtmomvYraM4VFjiG2QC5znbmApTPwrwbPRkZeVmtY2kwjC8mtItIW/jmgkQBPpCAlJFXwrqIVgWCgDI3IAyaBxr+kQeXBHMYf3gQeO4+qRcXlnbQyCz7yWZ0KNMwOEVtjjKqATyGAdzz6HobI9w2mHLiol8UTDssTx4LRfZNZ6LZTjmGJ+JbQP3JmuWfpWhzuA9TVag25E1qvtegoKO47FqiJxnSQcenI/uNZLa2sVRuxVkR6S+drrXazTIuQSrxE75Kk6SdiOeAfLekdJGArBMTFKSN6mez1qlnB9OlC6j4bWLOCxO2vA5DGdzjbJ3JWoS1kOzae3XypwNETdq7uURc8PnkjluZVfBddTMpGrXkZBPQeEbfeAqwPY1wjaqjHI9rpHa/hPe36m5s7S92LAd1LgY3ydz+uG/bFTsElyZ0RyOI12L0Wuvxtf4qgZr2ERRdXooiBRFptgfpPBFxu1qxBG+2gn9wicHPpXgzgx2w/8ALHXeCoTNvQEcE07IHTLI3iwIWBKhiw1MgyNBDZxkDHUipTOIaKLFZQLxJ4KR7Rxl7fYPlZVJysmBlCMAuzbYK7DqGzVMJAfmMtcNUWi0guZ2EbtaqqpEgJALBQT7xyQPUgAk/KtZwXnAVWr9nbaFIEEGWQ7hipBc8ixDAHfG3TGMbV407nl5v5+i9+ztY2MXMvVVrtX2iQFooFQsSdcoVTjzCHqfNunTJ3GuzwHrP8FitVpGLWeKpYFb15qmuyblJtY2xpXn1eVAOXzqifq64FabL1ie7xITHjTlp3Y820tnz1IrE/masYatrrNVzikh1uCtNlJ9F4PNLnS0iSEHfOqT6mPH9k1lptbU1vMeWJ916Vnbcg7VkYFfRqS9ouLyi6vaLit/sxsQ12ZnxotkLknOMkELy8hqb9WvO+py3YwwZu18KTBjVSnCYJLmeS672O3BdgryHkzqcKm+dSqwwc7eHnWF7mMAjIJ7MVhja+RxlBA7V7Jxm/s5mhaUyMuMhtUgYMAwwzASYIPmOopsopBUeWC5tp4nXTj5r3jXFDLEkRt1hlkkDuqLjWoXwE9d2LbEk5X1rjG3CXB1Rl3q18l8NYW0JNT2ZraeyNl3UCr90Bc+ehQufmcmpWEdEu4laZcwFN1tVSRLGGUqeRBB+dRc0OaWneug0WEe0jhxjuBIVHiGG8iyYVgcdCNH5mvPspIqw5jDXmq7ayoDwmLcX4hMU0axkfViKPTheXhYDUF2x72Nqns4G5nLiVTtbQ+lB4DXqn1lwN4z3l/cLGjghkeTU7g7gEkkbNpfYtuvTnUHTh4uxCvlryVsdncw3pnU5E5pPZaNHFzw64bKyhtDKQV7xeqnOCMKsgx/zZ86smNwibGo4LllNHGJZtdWzRO0bjDoxVh6g4Ne5HI2Roc3IrUudTRe0RGKLiv3sl4uI5ZrV90uk5Z+0gbI5fajLZ/RFed9SBEV9u7Ps/lSYAXYrndM1sZrYxxsNWGLq2plBDJurjbAVviTWRlJAHgnWe5ebJWIujoPP5Sou0MqnKrGu4Ph7wDIKEbCXH2F+Qx1NNiKUqfEfHNBaXg1oPA/K6dluB/SpfEMQpvIennoB6Z/cAfSo2ibZtwzK7Z4dq/HIZqV7T9qtQMNscRgaS67ahjGlMclxtnr023NNns1Om/PWfNX2m116EeSgeGcJ7wrqdYlfIRmGdRA5aV3A5ZY7AedaZJQ2tBUrLHCXUrhVNLy2MTsjc1PkRkZ2YA74POptcHCoVb2FjrpT7hHEY4dyjsxZCfEAMo5YY8Pw+YqEkZdv4q6GVrMxXLySJglxIiRK6yOVQZIKjpnAHTY+gFP22kntQ0meAM8lLe17iUax21nDlQqhnXPRBoiB89tZ+S1d9OaHkzb8vRek4XejwWZGvVUV5REUReGiLSjamw4ZHEP+UXpLSKM6gu3hIx90quM83fyrw3uE8+0BwGA15qq0PLI7tMT6JMcNjNDFC1w0csan6wj6lmY6m5gbA+HJK5CjntVV6ZpLg2oO6uKqLYHtDC6hHgpq4biEGiO2Ef0dUVUlyD4VQAs5LbcidgQBsM4qhphPSdWvD4Wl+3b0WUpx+VC9lRJeXwllYyMuGJPXTgKPIb6Bj41dajcZdCz2QGSQyOW+WcOhFXyG/x6n862xMuMDeCucamq7VYuIoiontL4IZomKjLe8o82UEEfFkJA9cV507THMHjfhrXFWgB8ZaVldj2jmgtjBHI6HvNQK8ghU6gDnKktg7Dq29XOia9weV5zZnRMMe+qjrWWVpgyapJjyJHeOTy+0Gyd+fTnVj7t3pZeCpYXF3Rz8VZe0NhcxLDeOyrcLgSFXBYEbRuwXbJA0Ng4yAPtYrNE9hcWA4HLHx+y2zxvDWyHrDP2+6Y9veHi6gTiMI5jTcLndSNtRHPb3c+Wg9a0WCUxPMLz2a5+q1Bwe0PaqBivZRe4ouJQFEXeyunhkSWM6XjYMp9QcjPp5+mai5oe0tORRaf2ugW6t4eIRbhkAcZyQuTjIzzRyyH5dBXz8N6KQwvO/jrMYqm2Rh7do0ZKp2dq0rhFxk9WOFUDcsx6KBuT5Vqc4NFSvPY0uNApbivGFEQtbbIgX3nOzTE8yfJT5eQGcAYqmOE3to/P0V8kwu7OPL1XPh3Zq4mCMI2Ebso1bA6WOC4z9kZHi5brVwcCSBuVbYXEA0wKfWl3JJJaskaqkjL4ghwneTtFgP8AZ8ARfQY25Cs5aAHY49vIFaA9zi0gYdnMj0ounGs3Y7wKRmMyxE4AGXfMJJONZVVYKuSXZsbMSEdWGhPI4+fj5c12Wkoq0bqj41v5KuXNnJGFLoyhhlSRsR/mOo5jrWgOacisbmObmFauwXDQoe8kYIkasFJIGMD6xxnyXK7c8uOlZLU4uIjZmefgt1ijArI5Zzx7ibXVxLO2cyNkA/ZUABV+SgD45r3YItlGGcNFaK1TDFXIkkUReUXVa/Z7wAXExml0i3t/E5YgKSBkLvzx7x9B6ivO+oWgsZs2HpO9Puutpmclardbm8ea+j99Bptg7AHY7sobmVBJ8tbemK80lsd2MnmcVmAfKXStHIKA4pbHQJZ5GW5csWR1Op1U6Vc4XKE4K+MeIoWyM1e2QudhiONctaqsssdGhzjR3CmaS001qndq5MV1bhsAnGJDg+EHAcFXTrkHPWpENea8DqqEviBaMnBaN7JuCaUEjDdvF8hkJ+Z1N6jTWdg2s9dzdBehGzZxU3ladXoqCKIiiJtxG172Mr15qfIjlVM8W0YWqbHXTVYL2q4b9EuhII1aNmLBGHh54ZCOmCcegK43FZIHX2lhNCqbXHccJAK++vhOOJccS2Hd2MaRh0VjL7zEMurG+eWceLODnwjnXGQF+MprTduUZLQ2PCEUrjVRHBrh2mfwPPJMjIUz7+rG7sTkKuA2ehVdwMkXytbdGNAKdyzwvcXk0qSFPhP9m3BR8PaTgK4zqCkqAwOOqg77AshB54AzkbduB6Qy8ddhWof9M/8A4ny1rJVDtr2Wazk1JhraTeJ1ORvvpJ8wOXmN69ex2nato7rDNaCKKuVtXErFEXoFcRXr2Z8dEbm0mI7mc+DVyDsApU/hcYH6QHma8v6lZS8bVmYz7PtrJTY6mByXTtNwZ7OQoDmGTdGHUA50MfNTjbr4T8M8MgkAO8LzZ4jESBkdUUJir1nVm7OW5funlMYVZIwrkr3oEckbYwZEXQNPvHLDfAO4qOAK0RgkVO7xT7gfBGSKNnmgHdxxso71T4hdCXLaQSV0YIGcZI2rLIQSQN9f/Wnqr42G6KnKnrX0XW2H0e3VhokncIrRRLz06gMsBhcK2kgbHcD3siD23n54Y76+SsaS1gwqcMlGJw5r25WFDpihRQzayyqMeIgtzZz1O5IyeRxaHCJhJpU92gP4VLmGaWgyGvNJ9pvGVjRbCDAVQve6TnAG6x/HOGb9XzNXfTbKS7bvx4fPwtryKXRkFnBFeyoLwrXUSSKIn/AOCyXcywxDc+8x91F6sf8AW9UTzthZed3cyugEmgV47RXMUKJYQNiGMgTSAZy2Rn44PiPqAPs7+NEx7nGZ+JOWvJZbTMDSIHDeU07S8IkspwyEiPP1MiuTgc8Z+ycliV5HLEZFTie2RtDQneqZ4nQvvNwG5PLDi8V5iK+RcqrFZ18LAKpYg4HkDy2Jx4etVOhfGaxHuOtcVaydkouzDvTDh1u19dDwlYwAAB/u40Gyg+YB59WbNSk/Rjpv9SkAM8t85DXkt94NZCKIDGCdyB022HyG1X2aLZsxzOJWmR14p/WhQRREURFEVO7fdnhPGSABnfPQNyBPow8J+IPOvPtLDG/at79axVzKPbcKxWC1RJhHca0XJDEYyp5ZIIwQDzA6bjyNxkc5l5metBeXsmskuvyVqHEYrSUWlvGQCwWadmAcgj3kbkAoOsE7bbDfUcmzdK3aPPYBlo5cfRbNo2F4jYO0qu/SI4hPGpaZZAArMukaw2e9xqLZAyB97W2cDY6rrn3XOwp8ZfPkshc1l4A1rx9fhT3CuJ93bizvQHs7hQ0b7nRnfY42Abn1U56GoyPca7I9IK+F2zA2nVOR4Ko9quyslkwIOuBvckHLzAbGwOPz6V6FjtrZxQ4O4fC2ObRQIFbVFLAoiUFrq4tQ7Jcfj4hD9Cuz9djwPneTAyGBPKRRz+8ATv4hXz9ssjrO/bRdX0+3p4KzCRtx6rvGuEyW0pjk36qw91x5j+Y6H5GrYZmyNqF5U0RidQrjFeOoCjTgctUcb4zzwXQkfCrVWHEYJbcRkOclNwAfqYuQxge5yGBgdMCobNuiflS2rtAfCccIinnlVIhHq56u5iwgB94nu9sfmeQ3quUsjbV3qflWRB8jqN9B8K0doeMRcKtxBAdVy4JBOCcnnLJ/wr1x5A1RZbM61vvv6o1Qe69TCJt1uayWUliWYksxJYnmSTkk+pO9fRgACgVS5kUXUkiuon/BODS3coihGTzZj7qjzY/y69M1ntFpjgbeee7eV0AnJaJOsNmi2PDyZLmT+vn2AG24Bz4So+SDOTq5eVKNsRK/HlrXNUPmIOzZn6KIvOxlygyoSVfONunwYAn5ZqDbZEc8O1UPsUoxGOuadx8YlgiQXEbPCR3U0UikNlR4HXV96PA8i0TnYnNVmJkjjcOOYI8/P1Vu1exo2gwyNdcFEcftLdJe7ti7b5YsQQM4IVcDJ09ST6bkE1dE95bekwVE0TL9yPFaj7N+zPcprceLYt8ei/q5yfxHyFVwtM0l85D117L0A0RR3BmtAr0VUiiIoiKIiiJMiBgQRkEYIrhAIoV0Giyr2h9lDvIgyw3z1ZR/FlGxHUY6gCvNFbO+6cjlrXmpzRidld6oc3F3aJYZI4n7tdKSMmZFXoAwIyB0yDitNyrrwJ9l5rpHBtxwGHHNPOA8A16prnMVtF75IILEfYUc/Qkb7gDc7Vyz06LMXHyU4bPXpSYNCez9pGuZkhZALQssaQhVBUE6VdSB4XGQdtvs7jJPTGWxk16WdVLb3ngU6OVF7Ycbksmks5wJrYMUaMgHAzzXPQg6tJ23GNJ5iDKwPYaHWqrrZNg8sdiAmfF+w4lX6Rw5hLEecWfGp8hn+6d/jVsH1EsOztAoeOvVbRR4vMxCpbxlSVYEMOYOxHxFeu1wcKjEKKUFrqJcZIIKkggggg4IIOQQehB3zQjii0zgXaWPiUQtL4gTf7qTYajjAI28MnmOTfuHi2yzywnaRmreHD7enmulrHtuuUDx/gEtm2JBlW9yQe64/k3mp5eo3PY5A9oPFebLEYyufB+Dy3T6Ihy95j7qjzJ/lzNcllbGKlIoXSGgVr4pxyHhERgtsPdNu5IBwcbNJ8uUYP8AHJrssMtodfcaN1gPn+F6TWMjbdastup3kdpJGLu5yzNzJ9f4egwBXvAACgXFwK0RIYURWns/2GlmHezn6Pbjcs+AxHoDyB8zXm2j6kxnRj6TvL7qQbhU4BTV92mWCI23Dx3UX2pQMO/mQcZH6R38gvXJGyVxvyuqeGCxzWkdWPxTZuyhlhSS2cSFo1d4WIEi52OOjDUGG+OX2jUPxN1xbIKY0ruXDZLzQ6M1303plw/ikkB7mRpY1UnBXKywk8yo2JU/ajOzbEYbernC90m/Y64qljyzouqPUJ/2k4tdCP6NcTRzhsOML4l3BRgwVd2BOxycE5AyMwiIf0wCNYq2Zz2jZuINfHkpf2edlDIwlceq56D73/l8zvyANVPLpn3G5b1qs0Iibfdmtkt4QihVGAOVegxgY0NCEkmpXSpLiKIiiIoiKIiiLjd2yyKVbl59QfMVXJG2Rt1yk1xaahZD267HsjF4135sByO/vKP4r05jrWBr3QOuPSeATNvNzVbbihuIlguJCvdtmORgWG4xiTG5x9lxnmQRvkWiMMdtIxnu+PcLGZLzdnIaUyPynvCYLW0YTyzxzum8cUOW8XQsxAAx0zjz32FRe6WUXGtIG8lSjbFEb5dXgAmFpbPfXEjsQuzSyMATpVcZ0jmxGygdasc5sMYA7AqmtdPIT3pdqrRA3NpI4EZAk1BVZc+6WUMyuh3HxByORJxvHZyDPLW5dHRF+I5Z1Uu/G7W8AXiEGl+XfRAgj1I94f2x6CqmxSwm9A7u1h6LS21A4SChTK59nhcF7K4juE8tQDD0yPDn44+FamfVLuEzadnwVeAHYtNVW7/gs8H9bDIg8ypwfmNq3R2qF/VcNdqEJmErQoq+dmO35SMW1+n0i3IC6iMyKPJgf6wDz94Y+0cYzSWdp6uHouEVRx3tyqp3HDk7qMZHeFcHH4FO4P428XPYHesUH03pX5jXl8n281ZeoKNVDZeZJyTuSTkknmSepPnXrcgoLtacOlmOIo3c/hUn+FVSTxx9ZwC6FY7D2d3DLruHS3jHMuckfLOB8yKwyfVWA0jF4671K7xwUlBLw+wP9HjN1OP943uA+hwR+yD+lWN/4i0fuG6OGvdUutLG9XE+S845FO6LcXzExl9KQxEYDYY7nJCe6Rk6m6Y8oRFgNyIUPE6+AqpQ6l+XEcBkq3xFV15RGjRgrKjHOAyg7N9pfIkDbpWthNMTUrI8AHAUUjYXQjgSVULTwymJDnZRJmVWKjdjqEoAzg5Oc4waZG1eWk9Eivhh8K+N1GBzRVww8cU6m7V95bhJ4Ip5wxEbyJ7i4Xc4xqLHI0jC7ZI6NJkVwmnV7d/wuutF9vSFXdid9jeyj3LiSXLA7+I51dMsfu+vXkKqkkdI7ZxrRZ7OGDaSZrZ+H2SwoFX5nz/15VsiibG2gU3vLjUp1VqiiiIoiKIiiIoiKIiiLhd2qyLpYbdD1B8xVckTZG3XKTXFpqFl/bLsQcl4wAT5bK3w6K3mDsfQ5zgq+zmjsQpSQsmFRms6ngZCVYEEHG/+ufpWtjw4VC8uSNzDQqd4detw6eCZcMrwK0nUMrklgOmVwB8U9TUAdoHAZg0xVg/RLXcRrwXXtIi2t1JHGFMTtFK0ZBAyoZhGd8hcuW07baB035Z3ufGCc1K0UZJRuWBUjw+7+k211cXypMseBG2lY31n7AdFHh8Scw3vfKoyuIe1jMz6aqpRuvMc6TEDXwoO5WKNUntpJUZmdSpOHTQEJw6Eal8a42HXbnVjbxJa4BUuugBzKgqbtu1vELeQwuRI3h+rljDHxIrgDTpYnSw5k75rvQLb2HgFZtJWuuldpu1cJJ+k8Mt/U6QG/Jo8/wBqoC+Oo8eHwVZtnDrNOu5eDifBjz4dKP0SuP8AGH8K1bR3E+K5+JHArgb3hAO1jM3xY/8Ar/yrMTaT/cP/ACXTamcD5fKWnaOzjwIOGQk9DJgn+6xP50pKR03DzPqVz8TXBoRf9u7zGlFit16BIvEPMZfI/JRzqTWtI3HuCrfNIN1FCRl7ppJLiSR0hTWxLZO5Cqq52UsxABAwBk9ME83aBuZwUG9Orn4gJxw/jFtnRPZwdydiyd53qD72suS2PTHX4Hj2Pu9A4qTZGV6bRRTvC7ZbWeTh8umS2uQJIS421D3c6SOegjYjJRcY1VndM50W0aMRnrXkr2MDJNmcjkqlx25mdwk6oHhyg0RhAFGMINIAKLuV2zhzucjGpjmkVbksst+tHhc+F8SmhWVITpabQGYe8AurZT9nJbnz22IzR9AKuSJz8Ws3q29juxTO2qQfIjl6t5fo8z1wMis20fKbseXFehFZ2xC8/NazYWKwrpUfE9T/AK8q2QwtibQLr3lxqU6q1RRREURFERREURFERREURFESZYwwIYAg8wa45ocKFdBpiFTu03YxJgSoJ8se8PTfZx6Hfy3Oa899mfGb0WXDWu1XXmSCj1nl5w+6tB9WwMatqGY0cIepAkVjGfPl8Sai2WOQ9MY948aUWZ9nkjH6ZwUEiNLIdbgO5JZpGAGeeWY7b1sqA3ojDksBBLqOwPNWbtVGbe1tLZSCpDSO6nKO5P2W+0AWb5aKzQEPkc89nctEzSyNrQo3h1lpjMveRJMwzAsjBdtwJt/DsQQgYjJBbfSM2vdjSlRvp6fKgxlBeJAO6uvBTHbOZ4r2OdMBnt1YNzwxEiEgg4JA0kHlnFV2cAxlvNWWglrw7lr1XbhPE5k4ZcymV2fvkSMuxcj3M4156MaPY0zNFFFj3CImqgrjjsjd05Cd7Fry3dx4dW0kBlCaTjBGcZwfPetVAq9q6oNcQrT2lt54bt2hgQW0Sh2+oj0EKpZhqMZOTjTscgkcqxMEZFDnVapDIHVGQVf7LwpIZo+9EErqohcnGPHl1BBGCygDI3xn1FXzEgA0qN6zw0NRWlV27TcLu4Yo1uD3saudEgctp1DdTkZwcAjPLBA54qEMjHON3AqUsb2txNQuPY+WMtPbykKl1GEDno6k6fTOWyPUAda7aAaB7dyjAW1LXb0xu+zd1HIY2gckdVUlCPMNyx13xjrUhaIyK1XDZ5AaUS+K8RBltgCJPoscSEg7OyHUcEc1z4cjnjI6VyOPourhUk9i7JJ0mgY0p3rqYrviDBpWJUHb7Ma/ADYH9pvOqdpFCKMGtdy0NglmNXnDWuKv/ZfsOseGYEH7xHi/VH2ficnnRkEkxrJgPP7awWpuziFGZq8QQKihVGAOlegxjWCjQqiSTUrpUlxFERREURFERREURFERREURFERREURM73hscu5GG+8Nj/7/ADqiWzskzGKmyRzclTOOdg1bJVfnHsfmnI/FcE1jdBNFi01HmpkRSCjhRUy57MTwnCEOFbVoIBGcczE4wTzHJqC1A4PGPms7rERiw/CYcWuJJJQ00YV9g2hSpYABR4ScAhRjYActqvicwCjT4rPKyQmrh4J3x7iEM0VssXeKbePu9MgGplwoDal8O2k7ED3vSuxsc1xJ34qMjmOaANyfXLRDhywR3ELSCUyyDJXICtsmtV1H3dvyz1iLxkvEclM3dndBVctrZpGCLjU2w1EKOXMk7AAb1oWdoqaK4dqrJp72SWGWAI0ekuZowukoVYNuTjBPQ9DzxjMx11tCN61SMvOqCFWLWGEyujviM6gkpU7EHKsVG+GAwRjI1dMVc4uAqM1nbcqQctUTgz9zbyw98sol7sKkZYomhw5bxAAE404Xc535VGl5wdSlFI0awtBrVRC27McBSc9Mc/l1qTpGNzKi2F7sgpy04DdSqEd5Ah5K7tj9gkn5aayutLAeiMVsZY3kdI4K38E9n4GC4z6uMD9jmf1jj0oIp5etgNbloayKPIVKu9hwmOLGBkjqenwHIfKtUVmZHiMTxK46QuT+tCrRREURFERREURFERREURFERREURFERREURFERRFyntkcYdQ3xH8PKoPY14o4VXQ4jJRd12cicY3A+6cMv5Nn+NZnWJh6pIVu2O/FQd32CjbkqfIsv9kEr+6qvwkreq72Qujd1h7+qiJ/Z2egf9pD/JaXbSOfePdQ2MBTZ/Z6/4v2Qf/Ert6fe0+SibNDx9flJX2eSebfsj+clcvWjc30T8NDx9U5h9nZ66/wA0H/mpS0ndTw9l0QwBStp7P0HML8SzH9w0r+6n4WZ3Wd7qwGJvVHsp2y7MRRjHTqFAQH9kZ/fVjbCz+4kptj/aKKVtrRI/cUD1xv8AM8zWpkbGdUUVbnF2ZXepqKKIiiIoiKIiiIoiKIiiIoiKIiiIoiKIiiIoiKIiiIoiKIiiIoiKIiiIoiKIiiIoiKIiiIoiKIiiIoiKIiiIoiKIiiL/2Q=="/>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276491" name="Picture 11" descr="https://encrypted-tbn0.gstatic.com/images?q=tbn:ANd9GcQRcu-ITVqZSzbZhPjlH7-x2lnPAi4CxtCInbSyf8F4FNn52L6imw"/>
          <p:cNvPicPr>
            <a:picLocks noChangeAspect="1" noChangeArrowheads="1"/>
          </p:cNvPicPr>
          <p:nvPr/>
        </p:nvPicPr>
        <p:blipFill>
          <a:blip r:embed="rId4" cstate="print"/>
          <a:srcRect/>
          <a:stretch>
            <a:fillRect/>
          </a:stretch>
        </p:blipFill>
        <p:spPr bwMode="auto">
          <a:xfrm>
            <a:off x="2932584" y="3373255"/>
            <a:ext cx="774973" cy="774973"/>
          </a:xfrm>
          <a:prstGeom prst="rect">
            <a:avLst/>
          </a:prstGeom>
          <a:noFill/>
        </p:spPr>
      </p:pic>
      <p:sp>
        <p:nvSpPr>
          <p:cNvPr id="276493" name="AutoShape 13" descr="data:image/jpeg;base64,/9j/4AAQSkZJRgABAQAAAQABAAD/2wCEAAkGBhQQEBUQEhIVFBEVEhQUExcSFBYUEhUVGhMYFBgQFhUYHCgeGBkjGRcVIC8gJCcpLCwsFx4xNTAqNSYrLCkBCQoKDgwOGg8PGiwlHyIpNSwzKSw1LDUyLzUuKjQ1NCwtLDQuLzUpMi80LCwvLSo1LCwsNSwsLCwpLSwsLC0pL//AABEIAKEBOgMBIgACEQEDEQH/xAAbAAEAAgMBAQAAAAAAAAAAAAAABQYDBAcCAf/EAEgQAAEDAgMCCgUIBwcFAAAAAAEAAgMEEQUSIQYxExYiQVFTYYGS0gcycZGjFFJygqGisdEVIzM0QnOyJCU1Q7PB4Rdig5PD/8QAGwEBAAMBAQEBAAAAAAAAAAAAAAIEBQMBBgf/xAA2EQABAwEFBgQGAQMFAAAAAAABAAIDEQQSITFRExVBYaHRFHGR8AUiMoGxwVIjQuFDU2Jy8f/aAAwDAQACEQMRAD8A7iiIiIiIiIiIiIiIiIiIiIiIiIiIiIiIiIiIiIiIiIiIiIiIiIiIiIiIiIiIiIiIiIiIiIiIiIiIiIiIiIiIiIiIiIiIiIiIiIiIiIiIiIiIiIiIiIiIiIiIiIiIiIiIiIiIiIiIiIiIiIiIiIiIiIiIiIiIiIiIiIi+XS6IvqKv7a4y6mpc0bssjnta02Bt/ETYi24Ed6oPHis68+CPyrQs/wAPktDL7SKc/wDxZtq+JRWZ9xwJPKnddeRch48VnXnwR+VOPFZ158EflVjdE2o69lV35Bo7p3XXkXIePFZ158EflTjxWdefBH5U3RNqOvZN+QaO6d115FyHjxWdefBH5U48VnXnwR+VN0Tajr2TfkGjunddeRch48VnXnwR+VOPFZ158EflTdE2o69k35Bo7p3XXkXIePFZ158EflTjxWdefBH5U3RNqOvZN+QaO6d115FyHjxWdefBH5U48VnXnwR+VN0Tajr2TfkGjunddeRch48VnXnwR+VOPFZ158EflTdE2o69k35Bo7p3XXkXIePFZ158EflTjxWdefBH5U3RNqOvZN+QaO6d115FyHjxWdefBH5U48VnXnwR+VN0Tajr2TfkGjunddeRch48VnXnwR+VOPFZ158EflTdE2o69k35Bo7p3XXkXIePFZ158EflTjxWdefBH5U3RNqOvZN+QaO6d115FyHjxWdefBH5U48VnXnwR+VN0Tajr2TfkGjunddeRUTYbHKqqndwspdGxhJGVgu4mzRcNB6T3K9XWdaIHQPuOIryWnZrQ20R7RoIHNfUXy6XXBWV9RfLpdEX1F8ul0RfUXy6XRF9RfLpdEXxEREVL9IdI+YxtbuYHOPaTYfgPtXPZqdzDZwsuw1MzXuIcLi9gRv6O9ROI7OskBLbEfaO5b9jtghYI3DBfO26wbd5kacVzBFO4ns06Mkt3dChHsINiLFbjJGvFWlfOSQviNHBeURFNckREREUlR4BJKxsjTGGucWtzysYXOFrgBxF9496jVY48LkqKKARNByyz5rua0NByWJJI00PuXCd5YBiBU5nyKs2eMPJqCaDIeYUfDs7K4PJyMDJODdwsjI7PtfLyjrovsezsjg4h0OVrwwuM0YYXFuazXE2OnR0HoVqqpBOypMcTakGsZZpeWizYMpkBDhcXFt/Ooq7IaSVs1Pf+2N/VCUtyXgJHKFyRbTvVNtpkd54YYcac+yvOskTfLHHHhXl3UPHgEzp/kwZ+tAJtcWtlzZg7cQRuPaF4oMHfM17mljWsLQ4yPbGAXXsLuPYVYaLEQWSVT5G07nmOCDK178jI8ri0AakaMFz2rNViKJlW/IJYZX0szG5iy7XmQm1tQQ7MLe9SNpk+mmOA+9RXlx14FRFkiNHVwxOfChpz4acQoGPZeZ0nBfqw+zS0GVgzhwJDo9eWNDuWKXAJWtkeMj2xBrpDHI14AcSB6p7DfoU/n/vOmy5RAGx/J8u4RWJANyTmBLr351q7N4gIYalztWGWBsjfnRuMjXi3sP4Jt5bt4UyGHmaa+ynhob101GLhWugrXL2FD02CSyMZI1vJfMIWEkC7zuHs7Vlk2dkDgzNC5zniMNbNG52YnLYgG419ys8FdG5kDIj+pixCnZGToSAwudKR2uJPuWs+jc2rieaVsLfljCZBIXZgZNLgvNr79Ao+KfU1wz9591LwcYaKY5f54HrRVr9Dy55Yy2zoQXSBxAsA4NJ7dXDuWxUbOSMj4UvhyWdYieM5su8NseUd2g6VPCuZPDVPcbVDIJInbv1sfCNLJO1zcuU9yhK8/2GmHPwlT+Ma6MmkcQMsaH0quT4ImNJGOFRj/ypj74LXoMDkmbnbkDc2UGR7Yw5+/I3MeUV7h2elcHE5GBknBu4WRkdn2vl5R10W9DQuqqOFkNnPilm4QFzWloeWlrzcjk6HXsUpi+JRGOoeWNnYa5uUF7mjSC2cFhuRoezVeOtEl6jdctMaa8c+CkyzR3bztK14HCp4cDhxVPqacxvLCWkjnY4PadL6OGhWJe5nguJa3K0kkNBJDR8251Nu1eFfFaYrNdSpoiIvoF9BvXqiumejagyUrpSNZXm30W8kfezq2rUwmh4CCOL5jGtPttqffdba+ItEm1lc/Ur9CssWyhazQIiIuCsIiIiIiIiIiIiIiIiIsdRLkY53QCVkUXtDUZYg3nc4DuGp/2U423nBqhI660lRjZVmjntqCoxsqytlWq6NZbZFKPySizgAenm71X8Z2YB5vYQpJsq2oKv+F2rftHaFFjnxGrV69jJhR4XMq7CXRHdcLRXVMRwgOGYagqm4rs/Ykt0K2bPbGyChWDavhzozVmSrqL3JEWmxFivCvrKIoisGCbFS1cXDMfGG5i2zs19PY0qvrouy9C6fCXxMIa9znhpJIAOYHeNeZUrbM6KMOaaYgVV/wCHwNmkLXCtATRQ83o1na0uMkVgCf476C/zVGYLspLVxPliLOQS3KSQ5xyh1hpbn5ypDFdjqqnhfM+Zpa0AkNfISbkDnFudTXo6nEdHPI71WyOcbb7CJpNvcqr7TI2EyNeHYgZK6yyRPnEb2FooTiVRcPw900zYBZr3Oy8q4APbpfmW3W7PPiqm0hcwvcWAEXy8vdfS/wBiudfgYbX09ZFYxSyAutuDi0kPHY4fb7VGbQf4zF9On/EKbbYZH/LlcJ+4XN9gETDfzvgV1BWL/pjUdZD73+VROObKyUhjD3MPCEhuXNpYtGtwPnBXParZWoqpxJFK1jRG1ti54NwXG9mgjnCpWKYXJTVLIpX53AscCHOcLF3/AHDsUbJaHykEyA4Vu0/anbLLHDUCMjGgdXD0Ux/0xqOsh97/ACqExzZmajI4VoLXaB7NWk/N3Ag9hCvW2mAVFS+MwGwa1wdy8mpII9q0tqXcBhjKad4fUEstrc6OzF1zqQG8m/OuUFskcWVcDeNCKYjmu1psMTRJRpbdFQ6uB5KrYFsnNWAuYA1gNs7yQ2/QLAklZsa2KnpWcI7K+Mes5hPJ7SCAbdqsGOTuhwenEZLc4iDspsSHMdI4XHSV5wnD8QhgdFwcckTwdJZL2BbYgWcLAjmXTxUp/qXmgVpQ8ac1x8HEP6d1xddqXDgTy0VbGy0hpPljXMdGBdzRfO2xym4Itpv37l5wHZmSszlha1rLXc8kDW+mgPMLqX9H2LBsjqSTWOYGwO7PlsR9ZuncFJbQZcNofkkbryTOfc7jkJ5Tj9XKz3qclolbIYR9RIoeX+FCOywvjE5+kA3hz4etVQZG2JAIIBIBG49ovzLyiLUWOimNkaDhqyJvMHZ3exnK/EAd6h1e/RhQcqWc8wEbe/lO/BvvVW2SbOBzuX5VywRbW0Mbzr6K/oiL4tfeoiIiIiIiIiIiIiIiIiIiIqptTV3mDPmt19rtfwAVrXMsQxLhJpH30Lzb2A2H2ALR+HxX3l2gWd8QlDGAalbjZVmbMotk6ztmWs6NZbZFJNlWVsyjWyrM2ZcXRrs16mKSuymx1ad4/wBx2rNXUAeMzdQdyhmzKRw3EMpyu9Q/dPzvzVV8ZabzVZZIHfK5V3FcGBvoqvV0RjOu5dTxChVaxHDQb6K/ZbXUUKzbZYQcRmqQuibMUT5sJfFGbPc54aSSADmad41G5Umuw4sOm5YqaqlFmRvkFzo1jnC57Gg71dtEW3YLppQ19FmWaXw0hvitQRhzVlqNg6wNcXSsLQCSOFebga7i1b2xX+G1f/l/0AqhNXTtJa+SYHnDnvB7wSteOqe0FrXua07wHEA6W1AOui5Os8kkd17hmDgF1baoopLzGnIjE6q8+jvaG4+RyHdd0JPvMfd6w7+gLW2h/wAZi+nT/iFUmUsrQJAyQAah4a4AdocjXySPBBe+TeCC5z9OcHfovPCNErpWnMEffVe+OcYWQvBqCCDyHBdE2r2XqamcSQyNazg2tsXvabguJNgO0KoYts9NSSRGdzXF7uSWuc48lzb3uB84KOfiU7SQZZQRvBe8EdhF15zzTHfJIW6j1nlvbz2XsEEsQALhdA0/a8tFphmJc1jrxOv6V529xaSnqKd8bnCwc4tDiGus4aOG43GnetfbvD2zwx4hFqC1ofb5p9Vx7QTlPtHQqaeFmP8AmSlv0nkfjZeBWPDcmd+TdlzOy+zLeyjFY9ncunFufMFTmt+02gc03XZciPeKvtPTDEsMjgje0TRZAQ7paC3XnALTcH/lbeHxyYdSyyVc+dzhZjS9zwCAQGNzc5J1tuAXOWNkjAkAewHc8Zmg+xy+PkkmcLl8j+a5c93TpvKi6xF1W3vkrWlMfKqk34gG0dcN8Cla4edFmwT95g/nRf1tVi9Jv70z+QP63qqMY4OAAcHh1gADmDr7gN97rampKh5u9kzja13NkcbdFyFafGDM2QnIHqqccpEDog04kGvktFFmkopGkB0bwXGzQWuBJ6BcarJ+jJupk/8AW/8AJWL7dVVuO0K1V17Yqg4GijHO8GQ/W1H3cq5bS4Y980cLmua6R7WjM0tNibZtebf7l2h8zImjM5rGgADMQ0aCwGqxfi8tWtjHHFb/AMEio58juGCzIvMcocMzSHA7iCCPeF5ZUtc4tDmlw3gOBI5tRzL56hX09QsiLG+pYHBhe0OO4FwDj7BvK9k21O5KJUL6i8RTNeLtcHDpaQR7wvj6hrSGlzQ47gSAT7BzpQ5JUZrIi8yyhozOIaOlxAHvKMkDgCCCDuINwfYQvKcUrwXpFg+XR5snCMz/ADczc3hvdZXyBoJJAA3kmwHtJXtClQV6Ra36Ti62Pxt/NP0nF1sfjb+a9uO0Ub7dQtfaGu4Cllk5xGQ36R5LftIXI46lXz0mV2WnjiG+SS5+iwfmW+5c3X0nwqKkJceJ/Hsr5b4xOduGDgPz7ClY6pbUdSoJspCzx1K0nRrNZPRTzKhbDJlBR1K2Y6lV3RK4ydTLZVmbMomOpWwydcHRq02Wqt+D1nCsMZ9Zo07W/wDH5LFW0qgaKuMb2vHMfeOcd4VvqGhzQ4aggEewi4WXKwwyVGRWpE4SsocwqbX0V+ZaWD0Lg+WOO7ZpIS2Jw0IcHBxbf+HM0EX/ADVlrKdaNZEW0wyaZ3uEhGh0tlYTzDebc6usmJbd19+/RUJIBevae/Z+6rO0EtmRQPfwk8XCCR182W7haDOfWy2d2DNYLZ2Dw1k9WM4DmsY6Sx1BILWi459XX7lJU1A2qe2oeOXAQ6o5Jc2aNoJBsBYycnKRzg35lqejura2tINhwkb2t6L5mvyjuaVYfIfDva3MDH76e8lRZEPFRufkTh9qZ/jzUjN6Q5GVbmOY007XuYQBy8oJbmuTqdL23c3atfZueJ+K56dpbG5jyGkBuU5NQACdL6961anYuokrHsyFsbpHu4Qi7AwuLg7fqbHdvutnZrDRTYrwIkEmVjwXAWGbJcttc7ty4ubZ2xO2RxuZD98+q7tdaXTN2ow2mBOfkOXRQO1H77P/ADXfirD6L/2038tv9S0Nodm6mSrmeyB7mukcWkDQi+8KU9HFM6OonY9pa9rGAg7xyrrraJGOsZAI+kfpcrNG9tuBIIF4/tfPRp+2qPot/rctXHtkycRbGwWjnOcEbmjfJ7tSPpBbXo1/bVH0W/1uWXB9t446O0hvUxNcyMFpJcNMpzWsBuB1/hVeQyttD3RCuAFPMYH7UViMQvssbJjTEmvkcR9wVu+kSIMoY2NFmtlY0AbgAx4AUP6PaZsfDVsmjImFoPdmcR22AH1lm2ikLsHp3ONyXsJJ3klshJ96k/0bFDh0dLPOIDIA95Nrk3D3N16LtHcubXXLNsic3EfYHErq5t+1bYD6WA45VIwCr+2lOaaubUx2s/LMw2u3O0i/t1DT9ZWLZXaaapgqJJMuaMXblbYeo46666gLV2koY5sNaYpRN8msM4tctADXA258pafqrT2B/dav6P8A83r192SyVcPmaQ3r2UWX4rZRp+V4LqcMj+1FxbSzVlVSiXLyJ4y3K3Lve2/P2K17TYxWxT5aaIvjyNNxE5/Kubi47lz/AGf/AHuD+fF/WFf9p6yvZPalY4xZGm4ja4Zrm+p7l1tUTGzMa0NpQ4HAZrlY5nvge9znVvDFuJyUds5LPV4gJKluV8ER0yFhBdo24PPZzj3LDh2HDE62d07nZIiQ1rTawzFrWjoFmkm28lWPZCkmDZZ6lpE8rxmuA05WNDW6DvVf2XxBlHW1UU7hHmdoXaN0e4jXmu1wIXC+SZNnm1oAp540VjZgCLa5OcSb3lhXopfAtl5aOqcY3g0jgbtc45720NrWuDpfoKisArY4sUq3SPYwEyAF7g0E8KDa5U9h+1zaiqNPDGXsAJModybAb8tt2aw36qt4Xg8VVidWyZuZodI4WcW68KBe4PQSosvnaGfD5BlSuf5U5LjdmLNj85zrTL8LLjNZHLi1K6N7Xt/VC7HBwvwjza459Qp7brE+Bo3gHlSfqx7D6x8IPvCrdfhEdNitNHE3K0mNxBcXal7he5PYF72yq3z10cEcZl4EBxYP4nGz3A25suUe9TETXyRU+kNrjyK57V8cU176i6mHMcFtej6d0MktFILOFpWj2gZh7iw+9afpJv8AKYct83B8nL6185tbtWvXYpPHWxVs1OYNQx2+zhqHb+fIfsClNrT/AHlRfSj/ANZTDS20tlwxaTyqBioFwdZXQgn5XACudCcF5xLHhWYS9xtwrXRNkHbwjbOA6CNfeOZe67EnQYNCWEtc9rI7jQgHMTY8xs0jvUNtngzqSVzo9KefeBuDg4PLPeLjsuOZSeMUxfgsBAvk4N7uxtnNJ+8EDI7sZb9Ln16ZeqGSUulDvqbHSuuOfovkewkLqRj+ELah8Ye0ucAzMQHZbW3a2vv5+xSdWyVuEysme2R7WFuZjs4Lbi1zbfbTuUVidbRVFFE6SQ8NFBkYxps7hMjRYttqMzRrusvWFUxZgkxItnzvHaOS0H7pUHbRwDpCfrGBHPgdF0Zs2uc2IChjOIPLiNVp4BgdBLTsfPMGSnNmaZmMtZ5A5JFxpZTTNhKFwDhI4gi4IlaQQdxGih9nqHDnU7HVD2iblZgZHNPrm2gNt1lZYcSw9jQxs8eVoDR+sO4CwS0ySh5uF+Z4YfZLLFEY27RseQ44/dVH0i12esyDdGxrfrHln8W+5VZWjE9kK2aaSUw+u9zv2ke4nQet0WWtxErOp+JH5lp2eaCOJrL7cBqFj2mC0SzOfcdidCoBFP8AESs6n4kfmTiJWdT8SPzLt4qH+Y9Qq/hLR/tu9CoIOssrKhTHESs6n4kfmTiJWdT8SPzJ4mD+bfUKQstoH9jvQqPjqVtR1SzjYWt6n4kfmXtuxVaP8n4kfmXMzQH+9vqF2bFaR/pu9CvkdSrtsvWcLT5eeN1vqnUf7juVRZsfWdT9+PzKybIYPUQPfwseVjmD+Jp5QdpuPQSs62uidEbrhUcwtWw7ZsovMIB5Fb9XEot8ro75Ta+8WBB9oOhVino3HcPtCjp8IkO5v2j81QikbkSFpyxuzAVYxCtlJa7OQWHM3LZrWnpDQLXVVq8weX7nF2a7bNsb3uLbtehX+o2cmO5n3m/mois2LqXbovvs/Na9ntELeIHosS12WZ+IBPqog7Y1ZZk4d1rWvZubx2zd91HUOIyQScLG4tfrytCdd+8FS52ErOp+JH5l84iVnU/Ej8ysiSytBALcfJUHRWxxBIfUZZ4Lxx2rOvPgj8q1oNo6hkr5mykSSWzuyt5Vt2hFh3Lc4iVnU/Ej8ycRKzqfiR+ZRDrGMizopFtuNCQ/D/so7DsZmpy50T8hcLOIDTfW/OCtJT3ESs6n4kfmTiJWdT8SPzLqLRZwSQ5tTzC5GzWkgAsdQcio6TG5nRMhL7xRkFjS1tgRe3Nc7zvXzEsYlqSHTPLy0WFwBYXvuACkuIlZ1PxI/MnESs6n4kfmURLZgahzeikYbWRQtfTyPBR1FjU0LHxxvLWP9dtmkHTKd4PNovlBjM0DXsifla/R4s030I5x0EqS4iVnU/Ej8ycRKzqfiR+ZDLZjWrm4+SCG1ilGvwywOChIJzG5r2mzmuDmnoINwde1TI22rOvPgj8q9cRKzqfiR+Zb2CbDVIqYnSxZY2vDnHOw6N5VrA31IA71CWayuF5xaaeRU4YLW0hrQ5tTzC6PRMcImCQ5nhjc501dbU6ab7rVxPAIKkgzRBxGgOrXW6MzSDbsUjZLL5IPc115poeS+2MbXNuuFRzWnh2ExU7S2GNrAd9t59pOpXmmweKOV8zGASPvnddxvc5joTbet6yWTaONTU4580EbBQADDLl5LRqMGhklbO9gMrLZXXdcWJI0BtvJSmwWGOV07IwJX3zOu4k3NzvNhqBuW9ZLJtH0pU6LzZMrW6K5/wCVqYjhcVQ0MmYHtBzAEka2IvcEHcSsUuAwOdG90d3RBojJc67Q03HPrbtupCyWQSPAoCUMTHGpAWtX4fHOzg5WB7CQbG+8bjcaheqejZHGImtAjDcobvFujXes9ksvLxpdrgpXW1vUx1ULxNpM2f5O2972u7L4L5e6yk6mjZJGYntBjIylu4W6NNyz2Syk6V7qFziaKDYY2ghrQK8lBcSaPqB4n+ZOJNH1A8T/ADKdsllPxM38z6lQ8LB/BvoF9REXBWERERERERERERERERERERERERERERERERERERERERERERERERERERERERERERERERERERERERERERERERERERERERERERERERERERERERERERERERERERERERERERERERERERERERERERERERERERERERERERERERERERERERERERERERERERERERERERERERERERERERERERERERERERERERERERERERERERERERERERF//9k="/>
          <p:cNvSpPr>
            <a:spLocks noChangeAspect="1" noChangeArrowheads="1"/>
          </p:cNvSpPr>
          <p:nvPr/>
        </p:nvSpPr>
        <p:spPr bwMode="auto">
          <a:xfrm>
            <a:off x="0" y="-731838"/>
            <a:ext cx="2990850" cy="153352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495" name="AutoShape 15" descr="data:image/jpeg;base64,/9j/4AAQSkZJRgABAQAAAQABAAD/2wCEAAkGBhQQEBUQEhIVFBEVEhQUExcSFBYUEhUVGhMYFBgQFhUYHCgeGBkjGRcVIC8gJCcpLCwsFx4xNTAqNSYrLCkBCQoKDgwOGg8PGiwlHyIpNSwzKSw1LDUyLzUuKjQ1NCwtLDQuLzUpMi80LCwvLSo1LCwsNSwsLCwpLSwsLC0pL//AABEIAKEBOgMBIgACEQEDEQH/xAAbAAEAAgMBAQAAAAAAAAAAAAAABQYDBAcCAf/EAEgQAAEDAgMCCgUIBwcFAAAAAAEAAgMEEQUSIQYxExYiQVFTYYGS0gcycZGjFFJygqGisdEVIzM0QnOyJCU1Q7PB4Rdig5PD/8QAGwEBAAMBAQEBAAAAAAAAAAAAAAIEBQMBBgf/xAA2EQABAwEFBgQGAQMFAAAAAAABAAIDEQQSITFRExVBYaHRFHGR8AUiMoGxwVIjQuFDU2Jy8f/aAAwDAQACEQMRAD8A7iiIiIiIiIiIiIiIiIiIiIiIiIiIiIiIiIiIiIiIiIiIiIiIiIiIiIiIiIiIiIiIiIiIiIiIiIiIiIiIiIiIiIiIiIiIiIiIiIiIiIiIiIiIiIiIiIiIiIiIiIiIiIiIiIiIiIiIiIiIiIiIiIiIiIiIiIiIiIiIiIi+XS6IvqKv7a4y6mpc0bssjnta02Bt/ETYi24Ed6oPHis68+CPyrQs/wAPktDL7SKc/wDxZtq+JRWZ9xwJPKnddeRch48VnXnwR+VOPFZ158EflVjdE2o69lV35Bo7p3XXkXIePFZ158EflTjxWdefBH5U3RNqOvZN+QaO6d115FyHjxWdefBH5U48VnXnwR+VN0Tajr2TfkGjunddeRch48VnXnwR+VOPFZ158EflTdE2o69k35Bo7p3XXkXIePFZ158EflTjxWdefBH5U3RNqOvZN+QaO6d115FyHjxWdefBH5U48VnXnwR+VN0Tajr2TfkGjunddeRch48VnXnwR+VOPFZ158EflTdE2o69k35Bo7p3XXkXIePFZ158EflTjxWdefBH5U3RNqOvZN+QaO6d115FyHjxWdefBH5U48VnXnwR+VN0Tajr2TfkGjunddeRch48VnXnwR+VOPFZ158EflTdE2o69k35Bo7p3XXkXIePFZ158EflTjxWdefBH5U3RNqOvZN+QaO6d115FyHjxWdefBH5U48VnXnwR+VN0Tajr2TfkGjunddeRUTYbHKqqndwspdGxhJGVgu4mzRcNB6T3K9XWdaIHQPuOIryWnZrQ20R7RoIHNfUXy6XXBWV9RfLpdEX1F8ul0RfUXy6XRF9RfLpdEXxEREVL9IdI+YxtbuYHOPaTYfgPtXPZqdzDZwsuw1MzXuIcLi9gRv6O9ROI7OskBLbEfaO5b9jtghYI3DBfO26wbd5kacVzBFO4ns06Mkt3dChHsINiLFbjJGvFWlfOSQviNHBeURFNckREREUlR4BJKxsjTGGucWtzysYXOFrgBxF9496jVY48LkqKKARNByyz5rua0NByWJJI00PuXCd5YBiBU5nyKs2eMPJqCaDIeYUfDs7K4PJyMDJODdwsjI7PtfLyjrovsezsjg4h0OVrwwuM0YYXFuazXE2OnR0HoVqqpBOypMcTakGsZZpeWizYMpkBDhcXFt/Ooq7IaSVs1Pf+2N/VCUtyXgJHKFyRbTvVNtpkd54YYcac+yvOskTfLHHHhXl3UPHgEzp/kwZ+tAJtcWtlzZg7cQRuPaF4oMHfM17mljWsLQ4yPbGAXXsLuPYVYaLEQWSVT5G07nmOCDK178jI8ri0AakaMFz2rNViKJlW/IJYZX0szG5iy7XmQm1tQQ7MLe9SNpk+mmOA+9RXlx14FRFkiNHVwxOfChpz4acQoGPZeZ0nBfqw+zS0GVgzhwJDo9eWNDuWKXAJWtkeMj2xBrpDHI14AcSB6p7DfoU/n/vOmy5RAGx/J8u4RWJANyTmBLr351q7N4gIYalztWGWBsjfnRuMjXi3sP4Jt5bt4UyGHmaa+ynhob101GLhWugrXL2FD02CSyMZI1vJfMIWEkC7zuHs7Vlk2dkDgzNC5zniMNbNG52YnLYgG419ys8FdG5kDIj+pixCnZGToSAwudKR2uJPuWs+jc2rieaVsLfljCZBIXZgZNLgvNr79Ao+KfU1wz9591LwcYaKY5f54HrRVr9Dy55Yy2zoQXSBxAsA4NJ7dXDuWxUbOSMj4UvhyWdYieM5su8NseUd2g6VPCuZPDVPcbVDIJInbv1sfCNLJO1zcuU9yhK8/2GmHPwlT+Ma6MmkcQMsaH0quT4ImNJGOFRj/ypj74LXoMDkmbnbkDc2UGR7Yw5+/I3MeUV7h2elcHE5GBknBu4WRkdn2vl5R10W9DQuqqOFkNnPilm4QFzWloeWlrzcjk6HXsUpi+JRGOoeWNnYa5uUF7mjSC2cFhuRoezVeOtEl6jdctMaa8c+CkyzR3bztK14HCp4cDhxVPqacxvLCWkjnY4PadL6OGhWJe5nguJa3K0kkNBJDR8251Nu1eFfFaYrNdSpoiIvoF9BvXqiumejagyUrpSNZXm30W8kfezq2rUwmh4CCOL5jGtPttqffdba+ItEm1lc/Ur9CssWyhazQIiIuCsIiIiIiIiIiIiIiIiIsdRLkY53QCVkUXtDUZYg3nc4DuGp/2U423nBqhI660lRjZVmjntqCoxsqytlWq6NZbZFKPySizgAenm71X8Z2YB5vYQpJsq2oKv+F2rftHaFFjnxGrV69jJhR4XMq7CXRHdcLRXVMRwgOGYagqm4rs/Ykt0K2bPbGyChWDavhzozVmSrqL3JEWmxFivCvrKIoisGCbFS1cXDMfGG5i2zs19PY0qvrouy9C6fCXxMIa9znhpJIAOYHeNeZUrbM6KMOaaYgVV/wCHwNmkLXCtATRQ83o1na0uMkVgCf476C/zVGYLspLVxPliLOQS3KSQ5xyh1hpbn5ypDFdjqqnhfM+Zpa0AkNfISbkDnFudTXo6nEdHPI71WyOcbb7CJpNvcqr7TI2EyNeHYgZK6yyRPnEb2FooTiVRcPw900zYBZr3Oy8q4APbpfmW3W7PPiqm0hcwvcWAEXy8vdfS/wBiudfgYbX09ZFYxSyAutuDi0kPHY4fb7VGbQf4zF9On/EKbbYZH/LlcJ+4XN9gETDfzvgV1BWL/pjUdZD73+VROObKyUhjD3MPCEhuXNpYtGtwPnBXParZWoqpxJFK1jRG1ti54NwXG9mgjnCpWKYXJTVLIpX53AscCHOcLF3/AHDsUbJaHykEyA4Vu0/anbLLHDUCMjGgdXD0Ux/0xqOsh97/ACqExzZmajI4VoLXaB7NWk/N3Ag9hCvW2mAVFS+MwGwa1wdy8mpII9q0tqXcBhjKad4fUEstrc6OzF1zqQG8m/OuUFskcWVcDeNCKYjmu1psMTRJRpbdFQ6uB5KrYFsnNWAuYA1gNs7yQ2/QLAklZsa2KnpWcI7K+Mes5hPJ7SCAbdqsGOTuhwenEZLc4iDspsSHMdI4XHSV5wnD8QhgdFwcckTwdJZL2BbYgWcLAjmXTxUp/qXmgVpQ8ac1x8HEP6d1xddqXDgTy0VbGy0hpPljXMdGBdzRfO2xym4Itpv37l5wHZmSszlha1rLXc8kDW+mgPMLqX9H2LBsjqSTWOYGwO7PlsR9ZuncFJbQZcNofkkbryTOfc7jkJ5Tj9XKz3qclolbIYR9RIoeX+FCOywvjE5+kA3hz4etVQZG2JAIIBIBG49ovzLyiLUWOimNkaDhqyJvMHZ3exnK/EAd6h1e/RhQcqWc8wEbe/lO/BvvVW2SbOBzuX5VywRbW0Mbzr6K/oiL4tfeoiIiIiIiIiIiIiIiIiIiIqptTV3mDPmt19rtfwAVrXMsQxLhJpH30Lzb2A2H2ALR+HxX3l2gWd8QlDGAalbjZVmbMotk6ztmWs6NZbZFJNlWVsyjWyrM2ZcXRrs16mKSuymx1ad4/wBx2rNXUAeMzdQdyhmzKRw3EMpyu9Q/dPzvzVV8ZabzVZZIHfK5V3FcGBvoqvV0RjOu5dTxChVaxHDQb6K/ZbXUUKzbZYQcRmqQuibMUT5sJfFGbPc54aSSADmad41G5Umuw4sOm5YqaqlFmRvkFzo1jnC57Gg71dtEW3YLppQ19FmWaXw0hvitQRhzVlqNg6wNcXSsLQCSOFebga7i1b2xX+G1f/l/0AqhNXTtJa+SYHnDnvB7wSteOqe0FrXua07wHEA6W1AOui5Os8kkd17hmDgF1baoopLzGnIjE6q8+jvaG4+RyHdd0JPvMfd6w7+gLW2h/wAZi+nT/iFUmUsrQJAyQAah4a4AdocjXySPBBe+TeCC5z9OcHfovPCNErpWnMEffVe+OcYWQvBqCCDyHBdE2r2XqamcSQyNazg2tsXvabguJNgO0KoYts9NSSRGdzXF7uSWuc48lzb3uB84KOfiU7SQZZQRvBe8EdhF15zzTHfJIW6j1nlvbz2XsEEsQALhdA0/a8tFphmJc1jrxOv6V529xaSnqKd8bnCwc4tDiGus4aOG43GnetfbvD2zwx4hFqC1ofb5p9Vx7QTlPtHQqaeFmP8AmSlv0nkfjZeBWPDcmd+TdlzOy+zLeyjFY9ncunFufMFTmt+02gc03XZciPeKvtPTDEsMjgje0TRZAQ7paC3XnALTcH/lbeHxyYdSyyVc+dzhZjS9zwCAQGNzc5J1tuAXOWNkjAkAewHc8Zmg+xy+PkkmcLl8j+a5c93TpvKi6xF1W3vkrWlMfKqk34gG0dcN8Cla4edFmwT95g/nRf1tVi9Jv70z+QP63qqMY4OAAcHh1gADmDr7gN97rampKh5u9kzja13NkcbdFyFafGDM2QnIHqqccpEDog04kGvktFFmkopGkB0bwXGzQWuBJ6BcarJ+jJupk/8AW/8AJWL7dVVuO0K1V17Yqg4GijHO8GQ/W1H3cq5bS4Y980cLmua6R7WjM0tNibZtebf7l2h8zImjM5rGgADMQ0aCwGqxfi8tWtjHHFb/AMEio58juGCzIvMcocMzSHA7iCCPeF5ZUtc4tDmlw3gOBI5tRzL56hX09QsiLG+pYHBhe0OO4FwDj7BvK9k21O5KJUL6i8RTNeLtcHDpaQR7wvj6hrSGlzQ47gSAT7BzpQ5JUZrIi8yyhozOIaOlxAHvKMkDgCCCDuINwfYQvKcUrwXpFg+XR5snCMz/ADczc3hvdZXyBoJJAA3kmwHtJXtClQV6Ra36Ti62Pxt/NP0nF1sfjb+a9uO0Ub7dQtfaGu4Cllk5xGQ36R5LftIXI46lXz0mV2WnjiG+SS5+iwfmW+5c3X0nwqKkJceJ/Hsr5b4xOduGDgPz7ClY6pbUdSoJspCzx1K0nRrNZPRTzKhbDJlBR1K2Y6lV3RK4ydTLZVmbMomOpWwydcHRq02Wqt+D1nCsMZ9Zo07W/wDH5LFW0qgaKuMb2vHMfeOcd4VvqGhzQ4aggEewi4WXKwwyVGRWpE4SsocwqbX0V+ZaWD0Lg+WOO7ZpIS2Jw0IcHBxbf+HM0EX/ADVlrKdaNZEW0wyaZ3uEhGh0tlYTzDebc6usmJbd19+/RUJIBevae/Z+6rO0EtmRQPfwk8XCCR182W7haDOfWy2d2DNYLZ2Dw1k9WM4DmsY6Sx1BILWi459XX7lJU1A2qe2oeOXAQ6o5Jc2aNoJBsBYycnKRzg35lqejura2tINhwkb2t6L5mvyjuaVYfIfDva3MDH76e8lRZEPFRufkTh9qZ/jzUjN6Q5GVbmOY007XuYQBy8oJbmuTqdL23c3atfZueJ+K56dpbG5jyGkBuU5NQACdL6961anYuokrHsyFsbpHu4Qi7AwuLg7fqbHdvutnZrDRTYrwIkEmVjwXAWGbJcttc7ty4ubZ2xO2RxuZD98+q7tdaXTN2ow2mBOfkOXRQO1H77P/ADXfirD6L/2038tv9S0Nodm6mSrmeyB7mukcWkDQi+8KU9HFM6OonY9pa9rGAg7xyrrraJGOsZAI+kfpcrNG9tuBIIF4/tfPRp+2qPot/rctXHtkycRbGwWjnOcEbmjfJ7tSPpBbXo1/bVH0W/1uWXB9t446O0hvUxNcyMFpJcNMpzWsBuB1/hVeQyttD3RCuAFPMYH7UViMQvssbJjTEmvkcR9wVu+kSIMoY2NFmtlY0AbgAx4AUP6PaZsfDVsmjImFoPdmcR22AH1lm2ikLsHp3ONyXsJJ3klshJ96k/0bFDh0dLPOIDIA95Nrk3D3N16LtHcubXXLNsic3EfYHErq5t+1bYD6WA45VIwCr+2lOaaubUx2s/LMw2u3O0i/t1DT9ZWLZXaaapgqJJMuaMXblbYeo46666gLV2koY5sNaYpRN8msM4tctADXA258pafqrT2B/dav6P8A83r192SyVcPmaQ3r2UWX4rZRp+V4LqcMj+1FxbSzVlVSiXLyJ4y3K3Lve2/P2K17TYxWxT5aaIvjyNNxE5/Kubi47lz/AGf/AHuD+fF/WFf9p6yvZPalY4xZGm4ja4Zrm+p7l1tUTGzMa0NpQ4HAZrlY5nvge9znVvDFuJyUds5LPV4gJKluV8ER0yFhBdo24PPZzj3LDh2HDE62d07nZIiQ1rTawzFrWjoFmkm28lWPZCkmDZZ6lpE8rxmuA05WNDW6DvVf2XxBlHW1UU7hHmdoXaN0e4jXmu1wIXC+SZNnm1oAp540VjZgCLa5OcSb3lhXopfAtl5aOqcY3g0jgbtc45720NrWuDpfoKisArY4sUq3SPYwEyAF7g0E8KDa5U9h+1zaiqNPDGXsAJModybAb8tt2aw36qt4Xg8VVidWyZuZodI4WcW68KBe4PQSosvnaGfD5BlSuf5U5LjdmLNj85zrTL8LLjNZHLi1K6N7Xt/VC7HBwvwjza459Qp7brE+Bo3gHlSfqx7D6x8IPvCrdfhEdNitNHE3K0mNxBcXal7he5PYF72yq3z10cEcZl4EBxYP4nGz3A25suUe9TETXyRU+kNrjyK57V8cU176i6mHMcFtej6d0MktFILOFpWj2gZh7iw+9afpJv8AKYct83B8nL6185tbtWvXYpPHWxVs1OYNQx2+zhqHb+fIfsClNrT/AHlRfSj/ANZTDS20tlwxaTyqBioFwdZXQgn5XACudCcF5xLHhWYS9xtwrXRNkHbwjbOA6CNfeOZe67EnQYNCWEtc9rI7jQgHMTY8xs0jvUNtngzqSVzo9KefeBuDg4PLPeLjsuOZSeMUxfgsBAvk4N7uxtnNJ+8EDI7sZb9Ln16ZeqGSUulDvqbHSuuOfovkewkLqRj+ELah8Ye0ucAzMQHZbW3a2vv5+xSdWyVuEysme2R7WFuZjs4Lbi1zbfbTuUVidbRVFFE6SQ8NFBkYxps7hMjRYttqMzRrusvWFUxZgkxItnzvHaOS0H7pUHbRwDpCfrGBHPgdF0Zs2uc2IChjOIPLiNVp4BgdBLTsfPMGSnNmaZmMtZ5A5JFxpZTTNhKFwDhI4gi4IlaQQdxGih9nqHDnU7HVD2iblZgZHNPrm2gNt1lZYcSw9jQxs8eVoDR+sO4CwS0ySh5uF+Z4YfZLLFEY27RseQ44/dVH0i12esyDdGxrfrHln8W+5VZWjE9kK2aaSUw+u9zv2ke4nQet0WWtxErOp+JH5lp2eaCOJrL7cBqFj2mC0SzOfcdidCoBFP8AESs6n4kfmTiJWdT8SPzLt4qH+Y9Qq/hLR/tu9CoIOssrKhTHESs6n4kfmTiJWdT8SPzJ4mD+bfUKQstoH9jvQqPjqVtR1SzjYWt6n4kfmXtuxVaP8n4kfmXMzQH+9vqF2bFaR/pu9CvkdSrtsvWcLT5eeN1vqnUf7juVRZsfWdT9+PzKybIYPUQPfwseVjmD+Jp5QdpuPQSs62uidEbrhUcwtWw7ZsovMIB5Fb9XEot8ro75Ta+8WBB9oOhVino3HcPtCjp8IkO5v2j81QikbkSFpyxuzAVYxCtlJa7OQWHM3LZrWnpDQLXVVq8weX7nF2a7bNsb3uLbtehX+o2cmO5n3m/mois2LqXbovvs/Na9ntELeIHosS12WZ+IBPqog7Y1ZZk4d1rWvZubx2zd91HUOIyQScLG4tfrytCdd+8FS52ErOp+JH5l84iVnU/Ej8ysiSytBALcfJUHRWxxBIfUZZ4Lxx2rOvPgj8q1oNo6hkr5mykSSWzuyt5Vt2hFh3Lc4iVnU/Ej8ycRKzqfiR+ZRDrGMizopFtuNCQ/D/so7DsZmpy50T8hcLOIDTfW/OCtJT3ESs6n4kfmTiJWdT8SPzLqLRZwSQ5tTzC5GzWkgAsdQcio6TG5nRMhL7xRkFjS1tgRe3Nc7zvXzEsYlqSHTPLy0WFwBYXvuACkuIlZ1PxI/MnESs6n4kfmURLZgahzeikYbWRQtfTyPBR1FjU0LHxxvLWP9dtmkHTKd4PNovlBjM0DXsifla/R4s030I5x0EqS4iVnU/Ej8ycRKzqfiR+ZDLZjWrm4+SCG1ilGvwywOChIJzG5r2mzmuDmnoINwde1TI22rOvPgj8q9cRKzqfiR+Zb2CbDVIqYnSxZY2vDnHOw6N5VrA31IA71CWayuF5xaaeRU4YLW0hrQ5tTzC6PRMcImCQ5nhjc501dbU6ab7rVxPAIKkgzRBxGgOrXW6MzSDbsUjZLL5IPc115poeS+2MbXNuuFRzWnh2ExU7S2GNrAd9t59pOpXmmweKOV8zGASPvnddxvc5joTbet6yWTaONTU4580EbBQADDLl5LRqMGhklbO9gMrLZXXdcWJI0BtvJSmwWGOV07IwJX3zOu4k3NzvNhqBuW9ZLJtH0pU6LzZMrW6K5/wCVqYjhcVQ0MmYHtBzAEka2IvcEHcSsUuAwOdG90d3RBojJc67Q03HPrbtupCyWQSPAoCUMTHGpAWtX4fHOzg5WB7CQbG+8bjcaheqejZHGImtAjDcobvFujXes9ksvLxpdrgpXW1vUx1ULxNpM2f5O2972u7L4L5e6yk6mjZJGYntBjIylu4W6NNyz2Syk6V7qFziaKDYY2ghrQK8lBcSaPqB4n+ZOJNH1A8T/ADKdsllPxM38z6lQ8LB/BvoF9REXBWERERERERERERERERERERERERERERERERERERERERERERERERERERERERERERERERERERERERERERERERERERERERERERERERERERERERERERERERERERERERERERERERERERERERERERERERERERERERERERERERERERERERERERERERERERERERERERERERERERERERERERERERERERERERERERERERERERERERERERF//9k="/>
          <p:cNvSpPr>
            <a:spLocks noChangeAspect="1" noChangeArrowheads="1"/>
          </p:cNvSpPr>
          <p:nvPr/>
        </p:nvSpPr>
        <p:spPr bwMode="auto">
          <a:xfrm>
            <a:off x="0" y="-731838"/>
            <a:ext cx="2990850" cy="153352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497" name="AutoShape 17" descr="data:image/jpeg;base64,/9j/4AAQSkZJRgABAQAAAQABAAD/2wCEAAkGBhQSDxMQEhQWFRQVFhcXFhcYFxgbGxgcFhgXGBcXGxgZHiYfGBkjGx0ZHy8gJCcpLC0sFiAxNTAqNSYrLCkBCQoKDgwOGg8PGi8lHiQzLCwwNjAyNC0tLTAqLy0vNCwsLCw0LCw0Ly4pLC00LCwvLCwsLC4tLC8sLCwsLCwsLP/AABEIAIkBbwMBIgACEQEDEQH/xAAbAAACAwEBAQAAAAAAAAAAAAAABQMEBgcCAf/EAEsQAAIBAgMDBwoCBQgKAwAAAAECAwARBBIhBQYxE0FRUnGh0QcUFiIyU2GBkZIjsRVCcoLBFyQzNWKzwuE0NnN0g5OistLxJaPi/8QAGwEAAgMBAQEAAAAAAAAAAAAAAAIBAwQFBgf/xAA0EQABBAAEAwUHBAMBAQAAAAABAAIDEQQSITETUZEUQVJhgQUiMnGhsfDB0eHxFSNCYnL/2gAMAwEAAhEDEQA/AO40UUUIRRRRQhc98pW025aKFWIyqWNiRqxsO4d9Y3zx+u/3HxrQb3YCSTFSy8QTYdigKPyv86zbIQbEWr1WEa0RNAXhfaD5DiHONgXp6KTzx+u/3Hxo88frv9x8ahorVlHJYc7uam88frv9x8aPPH67/cfGoaKMo5Izu5qbzx+u/wBx8aPPH67/AHHxqGijKOSM7uam88frv9x8aPPH67/cfGoaKMo5Izu5qbzx+u/3Hxo88frv9x8aZYfdLEOiSKqkOLqOUQEj4AkVHgt2p5c+VQOTbI+dlWx6NTVXEi11Giv4OI0906/NUfPH67/cfGjzx+u/3Hxpkm6k5dowEJVQ5/ESwBJA1vbiKq7T2NLh8vKrYNfKwZWDW42Kk1IfGTQItQ6KdozEGlX88frv9x8aPPH67/cfGrGK2LLHKkLrZ3ClRcfrmw14cat4rdLERqzFFIQXbK6MVA5yoN6OJGK1GqBFOboHTffRLPPH67/cfGjzx+u/3Hxpuu5mIK5vw7cL8qlr8bceNLsdsmSFY3cALKCUIINwLX4do+tQ2SJxoEIfFOwW4EBQ+eP13+4+NHnj9d/uPjV+HdidjEAovMhdLsBdVsST0aEVI+6c4Kj8MlmCgCRDqeHA0cWLmFIgxBFhp+qWeeP13+4+NHnj9d/uPjVmHYcrTPAFtIgYsCQLZeOvP/GrkW52IZM45PLYG/KppfhfXSgyRN3IQ2Gd3wg/0lXnj9d/uPjQMbJ13+4+NS4bZckkxhjXM4JFgRb1eJzcLfGrOI3anR40ZB+KcqMGUqT0ZgbA9tMXxg0SEoZMRmANbd6qfpKX3sn3t40fpKX3sn3t41exm680SM78nZeNpEJ6OAN6UUNMbxbaKJONGafYVn9JS+9k+9vGj9JS+9k+9vGq1FNlbyVfEfzKs/pKX3sn3t40+3JMk2NQNI5VAXYFmI9XQc/WIrMV0LyY4CyTTn9YhF7F1PeR9Ky4wtjhca8uq3+zmulxLWkmt+i3FFFFeWXuEUUUUIRRRRQhFFFFCEUUUUIRRRRQhFFFFCEV4mkyqT0CvdUNrzZUA6T+WvhTNFkBK40CVUlhSQaix7qQbW3UBFwPmKarLViLEkdnRW9rnxm2lc+SOOUU8LmeP2I8Z4XFLiK63iMCko0Fj0eFZTbG6/EgWrpwY0O0duuFivZZb70eyx1FWMVgWQ6iq9dAEHZcVzS00UUUUVKVFFFFCFqNpYOR02dyaMxES6qCbHPpqOFO9o8mwx+dGlXl4rrGdbhFB4A8DWbwkm0ORVYuX5O3q5QbW+BFGCw20IcwjSdcxu1lOp6TpxrmOjv/AKGnn52u6ycDUMdrV6f+a0Hfur+xY4guOzRyxxcit10z2vqQWFuNfdlzQzyYfCRK4ghdp5GlK3OXXW2gXm+dJ0xGLxDSAGWRsoSSwucoJIU/C96oR4mSLOgJTMCjjgSOdTVvALr11+e2lWqO1BuX3fd17qvW6+XNbXaMRm5DEF45HjxQBMcge0ckgZLkcLH1bV9naJXx80COcQmdXDMLZXNndQONrXsaycMeJgiMiiRI3yktY5TrdDft4V7wMWLdmniWVi+YM6gnNf2gemq+BQ+IUP3uj9Vb2uz8BzHU6WdiLH0U6j/4lv8Aex/cmtMeRkwuEw07BF5FJVY2HsH1116yE/SsmNjYzk+S5GXJmz5cptmta/bbSoJIZ5HWAq7PGMqpbVQNbWqx8Qfs4aElVRzuiFFh1AbqN9Vvo8aJp8HLaytDiSB/Z0AHba1Z7ZkMIxeGMUE0X4ozGS5B0NgNONUIsLj0yFUnHJghLKfVDcQNOeoMVt/F5gsksgZSGs2hBHA2I41UzDkWGEVVb+Z/daZMY006RpBsHYcm9522W02ZMmInlm0E0KyxSDrprkftFrH/ANVkdmD/AOOxv7WH/wC5qX4HETcqWhLmRg18gJJDe1oKlxGBxMEbK6SJG+XNdTlOX2bnherWwBhLb3y16G/6WZ+KMrQ7KdM9n/6FA/ur26akri0XV2wsgUDidRcAc5+FNt3oWTDYdZFKk45SgYEG2UXIB5r3rMbMwc7HlIFkJU+0gNwe0V8xO1Z2lEkkjmRDoWJupHQOY3FNJEXuIBH67JIcQImNLmnSwORBNq/vDJhc8wjSUS8o1yzKVvmObQC/TakdXcds6dByssbrmPtMCLlrnn5zqapVoiADaBv6rHO4ueS4V6UiiiirFQiuybrbP5HBwxnjlzN2v6x+l7fKuUbEwHLYmKHmZgD2DVu4Gu21xvasmjWev59V6X2FDq+U/L9T+iKKKK4a9MiiiihCKKKKEIooooQiiiihCKKKKEIooooQis9t/FfiheqO86/latDWDxmNzyu3Sxt2cB3VqwrMzieSyYp+VoHNXFlqVZaWrNUqzVtLFiD0zSaraYgOMr/XxpOstSrLVTmK5si87W2CDfSsbtLYZUkrXQsLjh7Lar+X+VeNo7LBFxqDVsOJdGacs2Jwcc7bC5QyEGxr5Wq2rsTjpWbxGFKHWuzHK140XmZ8M+E67KGiiirVlXUMPtNsPseOZApZUSwYEjVgOYg8/TWd/lMxPUh+1/8AzrTYDanm2yYp8ufLGvq3te5txsenorP7T8oolhki83y51K35S9ri17ZNa4cMeZzv9eb3jrdL1OJmyNZ/uLTlGlE36qx5M5M0uKY8WyE/Mua8eUXd6x87jGhsJR0HQK3z4H5dNHkt9vEfsx/m9Ntg7aWabFYGbW0kuS/6yFmzL8ub4dlTK50eJdI3YVfyoKIWsmwTIn7uzUfMEqvt3+oov9nh/wDBU25ExTZbOOKmVhfhca173xwgi2VyQNwgiQE8+VlFedxp8mzC9r5TK1um2tqoJvDEjxrU0FuMAPdH+qz/APKZiepD9r/+dG5+PafapmcAM6uSBe3sgaXJq8fKgLf6N/8Ab/8AilPk/a+0FPSr/lW0x5Ynkx5dOd2uWJs88TRNnGYdxFdU83k35mw2KeFFiKrl9oNfUAnUNbuqTfqBZsBHiiuWQZCL8bPa6np6flTV9uQHH+aPEOU0s5Cm5yhgOm9vyrMeUnHTcqsLWENsyW/WPA5viDzfH6ZoG3JGGtyne+YW7FOywzOc/MCaAr4T/CbbFyYHZfnQUF3UMSecsbKL9UXGnbVTYflBEhePGCNVK6EKbHpUgk3uPyqfai5thJbW0cRPyK3r5udtbDzCPDcgC6R+s5RCPVsCb8dTQWtcx8jm2bOvKlIc5sscTHBoyjStCSk2wNrx4baTLE18PK2W+thm1U69UnL2Xp1jt0M21Ult+E34rdGZLXX5nKfm1ZXfWNVx0qqAAMugFh7I5hW52Xttzsnzg6yLG+vSUJUE/QGrZ8zQ2Vn/AEA0+o0Kz4XI9z8PLswlw9DqPksr5Qtt8riOQU3SLQ/F/wBb6DT61lK+sxJJJuTqSee/PXyupDEImBg7lwcRO6eQyO70UUUVaqFsPJpgM2IeYjSNLDtfT8gfrXSqzHk8wHJ4IOeMrFvl7K/lf51p68tjpM8zvLTovdezIuFhmjvOvX+EUUUVjXRRRRRQhFFFFCEUUUUIRRRRQhFFFFCEUUUUIVHbmL5PDSvexykDtbQd5rnaTVpfKFj8sUUQ4uxY9iDxIrFJPXawUX+rNzXnvaGIHGyck2Sap1mpSk9TpPWksWdsqaLNUyzUrSapkmqosWhsiaLNTLZ20B7D+yeB6P8AKs+s1TLNVL47FLQyWjae7Q2fWX2lsu99K1Oycdyi8m3tAer8R0doqPHYOqYpHRuylWzRNlbYXM8ZgCp0qnW12hs+s1jsBY3FduKYOGq8xisIYzbVr9lb3YQYOPDzAtlUBlKZhcG/zr1+n9le4X/kisbsvY7TZzmWNIwC7ubKtzYD4k8wr7tTY5hCMHWSOS+R0Ohy6MDfUEdFZjhYc5AcbPmtQx2I4YcWNIArUd23P+LTvc/eKHDS4hpLhXIyWW+gLHhzaEUjxW0iMW+IiJB5VnQ9rEi47OIqiBWqwHk6xEiB3KR31Ctct8wOFXPEMLjI876LNG7EYljYo23l108/NXd4984cTgTEMwlbISLaAggtr0V83U3rw8GE5CbNclrgLcENWb23u7NhWAlAs3sspup+F+Y/A1Yxu6skeEXFlkKMFIAvf1+HNaqeBh+GGA6E2PmtPasXxjIW+81tHTu3tab9P7K9wv8AyRSTZe24IdpNiFBWGzBQq8LgD2Rw1rM06XdaQ4Lz3MuSxOXXNo+Totxp+zxxghzj72mp5qoYyaYgsYLb72g5fovm8W2BLjWxEJI1QqSLEFQObtFO95t5sNi8KoOZZ1sy+roDpmW/Qf4ClGxN0JcVC00bIArFcpvckAHSw+NI2FjY6EcaYRRPIDTqz81SOnnja5zh7smvl6LV7r76LDF5viELxa2IANgeKkHQr401bfTB4dG81h9duhMo+GYnUj4Cs5jNzpYsKMU5UCynLrmGYiwOnHWk2FwxkkWNdWdgo7SbVX2eCUl4Onfrore2YqANjI1rSxrR5IxeKaSRpHN2clifif4VqsBvPCmy2wpLcoVkHs6eszEa/Ok+8G7MmEKByrBwbFb204jUcavbI3FlxECTq6BXvYHNfRivMPhVkroHxtc4+7enoqsO3ExzOa1tuIN3yNLNUVsf5Mp/eRf9XhSvZW6MmIlmiV0BhbKxN7HVhpYf2TVgxUJBIdsqnYHENIaWanZIq9xRFmVRxYgDtJsK138mU/vIv+rwqDd7d1k2qIHIYw2kYi9tFVl4/Flpe1xFpLTdC0w9nzhzQ9tAkBdJwGEEUUcQ4IqqP3Rap6z+2t94MM/JnM7j2glvV+BJIF/hUuwt7oMUciXV7XytYEj4EGxrzboJcvELTS9k3EwZ+EHC9qTuik+L3njjxaYQqxd8tiLZfWva+t+arW2trLhoTM4JUECy2vqbc9Jwn2BW+yt40dON/Dv5K9RVPZO0lxEKzKCFa9gbX0JHNVHbe9cWFkSOQMS+ulrKL2ubnt+lAie52QDVDpo2s4hOn7p1RXwGkkW90RxZwhDK4JUE2ykjmBvfWobG595RspfKyOsxq9B808opdt3baYWISuGYFgtltfW/SR0VPhtoo8C4g+qjIHu1hYEX1+VGR2XNWiOKzMWXqNVaorJT+UrDq+VVkYdYAAHsBN60Oytrx4iPlImuOB5iD0Ecxp3wSRjM5tBVxYqGV2VjgSrlFZTGeUSCOV4jHISjshIC2upINvW4aV8w3lHgdwgjkBN+IXmF+tT9kmq8qq7fhry5xa1lFFfGYAEnQDU1mW1cv8oG0c+NKDhEoX5n1j+YHyrPJNRtDGGWaSU8XYt2XOg+lV69fDHkja3kF8+xE5kmc/mVeSep0npWGqRZqYsUNmpN0nqdJ6UJPUyT1SY1rZOnCTVMs1KEnqwk9VFi1MmTeDFlWDA2INxWvjlEsQkHONfgecVz9J60W6u0bOYSdH1X9oeI/KsOJi93MO5dLCz+9lOxVnG4WkGOwdbHFw0lxmHquGVW4iEFJtibNzx4iB/VhcKeVNgEkU+pxIve/AfxpXvIwjyYFFYCFmuWtmdnt61hwW1rfA1odvYUnDw2H4YU36A9zmJ+Nv4152RgfOxHyoYNh2QpLbR0DX5Innbo7frrbLX+123Lz2tcyXDlw4Ld635jevLmOnes1uvh74+BHHCTUEc6gnUdop55RNqSDFLGrsqqgNlYjUk66ceApRgtqW2mMRIMo5YlgdMoYkG/Ra+vZWm323VmxE6TQAMCgU6gWsSQdeIIPdVkjmjEMdJoK9LVMLHOwkjIbJzd29LObU3wfEYVcPIikrlPKXOa6/rdpFx8zWj3g/qSH9mH8hSfePdSLCYVHaRjO1hluuW/FyBa+UcL35xWjx2zJMRsiCKIXYpEbXA0AF+NUyOi/wBbmaNzK+Fk5MrZdXZPX5fNcyroMP8Aq/8Aut/fGs3idysVGjSMgCopZjmXgoue6tJD/q/+6398avxUjXhmU37w/VZcDDJE6QPBHuO39FZ8nEoXAyMxsBK5JPMAiXNV8dubm2or2/Bf8VtNLqRmX5sQfmeiot0/6nxf/G/ulrzg/KCq4HIbnEKpUG2h5lYnssT8RWRzZeK90Xea6966DHwcCJk+wGYeh29U935cHZ0pBuLqPo4B76yXk52bymKMp4RLf95rhe7N9KcbQa+wVJ1JVLn98Va3YijwmzRJMcglOZjrf19EAtrfLY/C5pWO4eGcwblxH2TyME2MZI7QBocfr+q8bxuuO2fLInGCR7f8MkH6oc30rDbGxjieFQ7heVTQMbauL6XtXRN2Z8EpaDCvfOCxU5jewsfaHRWCbZ5g2isJ/UnQDsLKVP0IrRhXAB8VGhqLWTHNJdHOCCToaOl/0tF5SsU6Sw5HZbo18rEc46K9eS9iWxJJuTydyf36h8qH9NB+w35ipfJbxxPZH/jpCB2D85pwT/la/PhUU25mOLsRKLEkj8V+BOnNV/yfYBl85mkJL5uTuST/AEftaniL2H7tUZtkbUzMVd7XNvxRwvpz1r93tmtDhUjf27FnPH1nJZtefU2+VU4iYiLKXNN1stWFw7TOHBrhV/Fty0+qyHk5wqyzTzSKGcZSCRexcsWOvPpxrST7mxHFLikLRspVsqABSQdbi3OND01lN0tqJgcRiIcRdbkC9joULW0GtiDcGnkG+zT41YMMgeMkZnYMDYau1uYAaC/PTYlsxlc6P4a9KpJg34cQMZLWazp33Z9fVKd6sYsW14pXvlRYybcbAtUm9m+MGIwjQxlsxKkXWw0YE60bwxBttQKwBBEYIIuDq3NTPfnZcSYF2SJFbMmoUA+0OcUzTHcOYG6FdUjxKW4gsIy269Ndkw3I/q+Hsb/uasLtONsdiMXiEPqRJmH7KWAA6LgM1aHC7U5DYauDZmDIvazMO4XPypPu7hMfHATh4lMcupLZbkajnPDj9amJpY6SWwDdC9O/VRiHCRkUBBIygmhZ2ofVbLczafL4KMk3ZBybdq8D8xY/Oue7wwO2PxJjvdGaTTiAtiW+XH5U83BxDQYuXByjKWF8vQyi+nauvyqTY4vtzEA8LSf4aGDgTSOG1WESHtWHiY7Q5sp5ggFQbe28MVstGP8ASLKiyD45W9bsPH61d29MV2JAB+ssKnsy3/hWc3u2EcLOQt+Sk9ZOjjqn7v5EVqNrYFpdiQhASUjiew6Aov8AQEn5UzhG0Rlvwl1pGOleZmvHvBlfOu/1Cm2KmFw+zonnVAsoGYsmbMWubGwJ4Duo3OhwqTSLhp2kLLcoQQAARY3Kjhe3zpdsrePBvgY4cULmL9Uqxva4BBHwNfPJxhC08+JC5YyCqjm9Zg2UHnygAfOqZIyGSF9jX0Oui0RStMkLYw06d2401v8AlLtn7Uiw+08U84upeYD1c2vKX4VsNjbwYXEy8nEnrBS2sYGgsDr86x2BxOHTaeKbFBSnKTAZlzC/KG2ljzXrU7P3g2csn4ORXIIusTKbcSL5fh3U2KZeoa4mhqNkmBlLSQXtAzHQ77rUUl3xx3JYGZhxIyD985e4En5U6rE+UuZikMKgm5LtYE8BYcO0/SufhWZ5mg/lLrY6Qx4d7hvX30XO6Km8zk6j/afCjzOTqP8AafCvV5hzXg8juShoqbzOTqP9p8KPM5Oo/wBp8KMw5oyO5KIGvay168zk6j/afCjzOTqP9p8KiwpDXjuK9pNU6T1V8zk6j/afCvQw0nUf7T4UpDeataXjuKvpPVrC44oyuOKkEfKlSwydR/tPhUyxv1H+1vCqnNBWlkrgutFw6K44MAR8xeleKir1upKWwUdwQVutiLcDpp2WqxiY/hXnwMjy3kvWXxIw/mLSM4h475GIvxHMfkdKTbVxkshBZ2OU3XWwBHAgDS/xrQYmA9B+lKMVhT1T9DW+Itu+9c6dri2u5ZXacrySGRzmY8TYC/0FWMDvNiYUyRzMFHAGxA7MwNh8BU+MwLdVvtNK2wT9R/tPhXTGR7aIFLz7xLG8uaTfraMbjpJnzyuzt0k9w6B8BTDD72YpEVEmIVQABZdAOA4Uu8zk6j/afCjzOTqP9p8KctjIogUqmvmaS5pIJ+aYz724p0ZGmJVgVYWXUEWI4dFVhtyYQebcoeS4ZLC2pzcbX461X8zk6j/afCjzOTqP9p8KgMiGwCkyTk2S7l37clYwu2po4mhRysb3zLYa5hlPEX4VRqbzOTqP9p8KPM5Oo/2nwphlGopVkSOABvRWX25MYBhzIeSAAy2HMbjW1+NGO29PMgjkkLItrLYACwsOA6KreZydR/tPhR5nJ1H+0+FRlj3oJy+YiiTy79uS+4PGvFIJI2yut7EfEWPH4VJitqyySiZ3vILWaw/VNxwFtKi8zk6j/afCjzOTqP8AafCpphN6WlHFAyi63U20try4ggzOXKiwuALX7BX3Zu2ZsPm5Fyma2awBva9uI+JqDzOTqP8AafCjzOTqP9p8KjLHly0KU5ps2ezfPW+q0Wxd5sZNiYouWazOAdF4cW5ugGupVzfyc7Kbzl5WUgRpYXBGr6aX+AP1rpFef9oFgkysAFcl632SJDCXyEkk9/IKjtDYcE+ssSsbWuRrbouNbV72fsmKAERRql+Nhqe08TVuisOd1Zb0XT4TM2ahfPvVKbY0LzLOyAyLaza3FuFTY3ApMhjkUMpsSD8NRU9FRndprspyN1Fb7+aXS7vwNEsLRgxoSVXWwJvrx+J+tXoYQihFACqAABzAcBXuigvcdCUNY1psBUn2LCZhOYxyotZ9b6Cw7qItjwrMZ1QCRr3bW5vxq7RU53c/JHDZvQ5+vNVsfs2OdQkqB1BuAeY9NSwQKiKiiyqAAOgDQCpKKXMaq9FOUXmrVKZ91MK752gS/E2Fge0DQ0yggVFCIoVRwAFgPkKkopnPc4USlbGxhtoASmbdXCuzO0KlmJYnXUk3J49NEe6eFU3EKgjn18abUU3Gk2zHql7PFd5R0CKK8ySBQWJsACSegDiaUemOE9+vf4UrWOd8IJTPkYz4iB805tRak3pjhPfr3+FHpjhPfr3+FNwZPCeiTtEPjHUJzai1JvTHCe/Xv8KPTHCe/Xv8KODJ4T0R2iHxjqE5tRak3pjhPfr3+FHpjhPfr3+FHBk8J6I7RD4x1Cc2otSb0xwnv17/AAo9McJ79e/wo4MnhPRHaIfGOoTm1FqTemOE9+vf4UemOE9+vf4UcGTwnojtEPjHUJzRSb0xwnv17/Cj0xwnv17/AAo4MnhPRHaIvGOoTmik3pjhPfr3+FHpjhPfr3+FHBk8J6I7RF4x1Cc0WpN6Y4T369/hR6Y4T369/hRwZPCeiO0Q+MdQnNqLUm9McJ79e/wo9McJ79e/wo4MnhPRHaIfGOoTm1FqTemOE9+vf4UemOE9+vf4UcGTwnojtEPjHUJzai1JvTHCe/Xv8KPTHCe/Xv8ACjgyeE9Edoh8Y6hObUWpN6Y4T369/hR6Y4T369/hRwZPCeiO0Q+MdQnNqLUm9McJ79e/wo9McJ79e/wo4MnhPRHaIfGOoTm1FqTemOE9+vf4UemOE9+vf4UcGTwnojtEPjHUJzRSb0xwnv17/Cj0xwnv17/CjgyeE9Edoi8Y6hOaKTemOE9+vf4UemOE9+vf4UcGTwnojtEXjHUJzRSb0xwnv17/AAo9McJ79e/wo4MnhPRHaIvGOoTmik3pjhPfr3+FHpjhPfr3+FHBk8J6I7RF4x1Cc0Um9McJ79e/wo9McJ79e/wo4MnhPRHaIvGOoTmik3pjhPfr3+FHpjhPfr3+FHBk8J6I7RF4x1Cc0Um9McJ79e/wo9McJ79e/wAKODJ4T0R2iLxjqE5opN6Y4T369/hXuLevCsQqzKSeAAYnp6KODJ4T0U9oiP8A0OoVfffHclgZelxyY/f0P/TeuUYXCtI6xxqWZjYAc9bXyn4/1oYBzAu3z9Vf8VJ9wv8ATRbjyclu23N8a7eDHBwxf36leY9oEYjGiK9BQVbH7pzwxtIQrKvt5GDFP2gOFQjd2bkY5bLaQgRrmGdrmwIXovV7dEkrjb3scJLm7dLX+PHvp7LtAA7LHJRHOF1Kn1dQPV9bTjfn1Aq580jHZdD/AFaojw0Ejc+oFc+/NXJZfF7tSx8rmaP8JVZwHBIzEi37WmopTWwxaJL+knaKMNHYKQvPyj3a5J9Y85FuFQbwTxYZzhFw0TARqOUYHlCzLfPmB4fCnjncTlIs/wAD91XNhGAZwab6nvIHd5LLVPgcE80ixRi7sbAd/wCVbjEbMw0TjDyDCrFyYDOzWnzFb578LX5v/VIdx5Mu0I1srXzgEjhZWOZddDpbn0JqRic0bnNGwtKcFklYx53NGu7b8tJsfgjFI0TFSVtcqbjUA6Gq9aySaOPDNizh4XeScx5SpyIqDWy39o2Jvfnq82zIIZMY/IqyrBHKiOLhS17jpAvUdpoaj+ToD9Sm7DmPuuFb9+gNkfQLC1oDuNib5fw83V5Rb8L8KVbRxwlcOI44tAMsYsLjibdJre4vZ+Hk2kWLS8vGqSBBlCtkVSACdb8NO2ieZ7KrTQna9q/dGEw0cua9aIA1re/ny2XOpYirFWBDKSCDzEcRXitlggksU+OZIOUkxBQDEE5FGUNa3O/hUsWFwonxEiJFKi4XlCgOZFcH1lU8w076O1VYLdvvoo7Bmohwo/bXX6LEUVtIdmRYpcFIYkiMkro4jGVWCBm4cxOW3zr7izhgrs64QNHIpjWI3LKHs6SKfaOXn6antQuspv8Amkf481mLhXd0v7FYqit+d2IVfEqyj8dimG00X8Iy3XoF/V+VqqfosRtDEsMDNFhzJO02ihpCCC54nLY6dBpRjGHYfn96fNMfZsjdz+X+2vyWTwGBaaVYktmY2FzYcL8aikhIYoeIJU9oNq3kGBjGIwE6rErO8ityP9GcoNiL89L8Q0eIhxh5CONsPIhR1BBIaQqQ55zofrQMVbttNPQ2QpOAAbq7XX1AaHfZZraWznglMUlswtexuNRca1VroGM2cj47FyuIzyUUZUSGyZmUAF7cwtw+NZ/eaKHk4ZIzAJTmWVYDdP7LAc2l700WJz5WkamvqLSYjBcMOcDoCa50DSr4HdWaWJZl5MIxIBZwvA2PGqW0tmNA4RypJF/VYMNbjiOfStIBB+isN5xytuUky8lkve7cc3NUO78OH/nkix8rHHEGQTBc1xxvl0GvRzUoncMzjsCRt51vac4WM5GN0JAN35WdK/VZaitrh9lQ4oYGUxpEZXkWRYxZWEYZuHNfLb51FtOLDtDJfzRJFdeSELG7DNZlcHibc/5UwxQvLR/bWv0VZwDsubMK7vPQH7HqsfRW6xwh/SAwQw0IRigLhbPqAxsQdARpb51GJYZI8cfNYVOHIyEJzByLNfn9XvNR2rQHLvXLv0CbsGpGcaWNjuBZ+ixNX9k7FkxJZY8vqDM2ZgAB2mtPitlwxmfGiNTC2HRoVKjLnl0At/ZIvb+1S3c/+jxv+7N/GpOIzRlzO6vr+yhuDyytZIbu9uQuj60l+0t25oEEjgFCbZkYMAeg24UrrSbvgnZ+OB9n8K1+GYt+fCneM2bhY5Hwz+apGEsHLEThsoIYk6cTw7Oyl7SWEtdqRy+Q/dN2IStD2GgR387I35aLAVaXZrmBsQLcmrhDrrcgHh2GtVG0MUOABw0LmfR2Zbm2YDT+1rxN+FfdpbPWPCYmBNFGNVR8AUT8r0HFagAd/wCtFAwFAkm6H1qwsVRW6fBQNipdniBFVIiVlAPKZgobMW6NeFeIdmQsY8fya8gMOzugAy8onqlbcNSe6p7WO8H+9uqj/HOvRw5H0NHposRRW2SSFBgUOGhY4hRyhK6+s1vVtwOvHWvM8ELnHYcQRoMPGzRuoOe6dZifWuantX/k/hr7qDgNNHj68r+yxdFbyPZ+HiEEUgwuRolaVpGImJcE5kPML8PnVEmHD4GOQQwzEzyJndb5lUtY6dIAt0UDFA7NP5f7IOALdXOGgs+W37rMYbAvIHKKWCLmf4Ac9QV0JIkw8uPSONMow/K2YE8VuUOvsX5vjxrn7tck2AuSbDgL8w+FPDNxSdNNPqFVisMIA3XXW/Q0vNFFFaFiRWq8nWA5TFlyNI0J+beqO7N9KytdN8m+AyYVpTxkc27F9Ud+asWOkyQnz0/PRdP2VFxMS3y16fysVvdjuVxszXuA2Qdier+dz86W4PGPFIskbZXU3B6Obnrzifbb9o/majrSxgDA3uqlilkc6Uv77tO8fvdNLG0do0V/b5NMpf8AaOtVm29IThzZf5uAE0OtiD62uvD4UtoqBCwCgEzsTK42XH+tfumP6dktiBZf5wbvoekn1ddNT8asneyYxcmwjY5OT5RkBfL0Zjx0+FJaKkwsO4UDESjZx/Nfuna73zZApWJmClBI0YLhbWtc6HTTUUu2ZtFoJlmS2ZL2vqNQR+RqrRQImAEAbqHTyOIJdqNk12bvJJCrIAjozZyjrmAbrDoNfH3kmYzliGM6hXJHADgFtwtSuijgsu6U9oloNzGh+fqimc28MrYoYv1RIuW1hp6oy2tfnGh7aWUUxY124/CkbI5vwnkemycQ70Sq0pyxlZWzPGyXTN1gCbg/OvD7ySlpWsg5WPkiAtgF6FA5/ib0qopODHvSs7TLVZj+f2mCbdlWKKJSFELmRGA9bMddeYj4WqfaO80kyMjJEucguUjAZiNRc68+ulKKKnhMu6UdolrLmNbfp9k0m3jmbze5H83tyenRaxbXU6AVIm9MwnlnIRjKMrqy3Qi1gLE83bSeio4LNq/N/up7TLd5j+Cvsnj73SloWCxLyJJRVSyi4tawPCo9ob1TTRtERGoYhnKJlLkagse3Wk9FAgjBBrZScVMQQXHX+vsnh3wn5RZLR5ghRjkH4im2jjn4c1qo7U2w0+TMqIqAhVRQoF9T8TVGipbCxpsBK7ESvBa5xIKdYHeqSKFYOThdFJIzpmPrEk89eJd5pCZbJEvKx8mwVbC1ybgX9rXjSiio4Ed3SbtU1BubQf19kxj29KsUMakKIXLowHrXNyb30I14WqfaG88kqlSkS5mDMUjALEG4udefopPRU8Jl3SXtEtVmNfg+yYz7XebFLiGYRvmX11BsuWwDW1JtbhWn2ttwDCzo+IimeXKqiJLc/rO5txtzfCsPRVb8O1xb5foro8Y9gd3l3me/y2Wi2/tBFwsGDjl5UIS7sOFyTlUdgJ7qXbG24+GLlAjZ1ysHFxbsuKXUU7YWhmQ62q34l7pOINCNB5ACk22nvNLPGIiESO9yka5QT0npqV97pmTKyxM2XJyhjBe3C1+HDThSSijgR1WVHaprJzHVa6benkcNg1i5J2RDmDLmKMDoR0GxNJYt45QsyNlcTEs+db2Yi2dbWyt+VhSuilbh2NG35dp5MZK83dd30pPJd8Z2jKepmZMjSBByhXoLf5VPj8ekWz0wkcokaR+Ue3BBYEJ25hf5Gs5RRwGWKFa2o7XJRzGyRXyHf1TBtuSE4c2X+bgBNDzG4za691eht+QPPJZb4hWV9Dazcba6GltFPwmcvzf7qrjyc/yq+yd4be6ZI0TLExjGVHdAWUcAAfh2VRm2q7YdMOcuRGLiw1u17/C2vRVKigRMBsBS7ESuFFx5fnQJ0N7JuXaeyEugR1K3VlAtYgn+NJ5HuSbAXJNhwF+YfCvNFS2NrfhCV8z5PiN/yiiiinVSLV2/ZOB5HDxxD9RAD221P1vXGdmf08X+0T/uFdxri+1XH3W/Nem9gsHvv79Av//Z"/>
          <p:cNvSpPr>
            <a:spLocks noChangeAspect="1" noChangeArrowheads="1"/>
          </p:cNvSpPr>
          <p:nvPr/>
        </p:nvSpPr>
        <p:spPr bwMode="auto">
          <a:xfrm>
            <a:off x="0" y="-623888"/>
            <a:ext cx="3495675" cy="130492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499" name="AutoShape 19" descr="data:image/jpeg;base64,/9j/4AAQSkZJRgABAQAAAQABAAD/2wCEAAkGBhQSDxMQEhQWFRQVFhcXFhcYFxgbGxgcFhgXGBcXGxgZHiYfGBkjGx0ZHy8gJCcpLC0sFiAxNTAqNSYrLCkBCQoKDgwOGg8PGi8lHiQzLCwwNjAyNC0tLTAqLy0vNCwsLCw0LCw0Ly4pLC00LCwvLCwsLC4tLC8sLCwsLCwsLP/AABEIAIkBbwMBIgACEQEDEQH/xAAbAAACAwEBAQAAAAAAAAAAAAAABQMEBgcCAf/EAEsQAAIBAgMDBwoCBQgKAwAAAAECAwARBBIhBQYxE0FRUnGh0QcUFiIyU2GBkZIjsRVCcoLBFyQzNWKzwuE0NnN0g5OistLxJaPi/8QAGwEAAgMBAQEAAAAAAAAAAAAAAAIBAwQFBgf/xAA0EQABBAAEAwUHBAMBAQAAAAABAAIDEQQSITETUZEUQVJhgQUiMnGhsfDB0eHxFSNCYnL/2gAMAwEAAhEDEQA/AO40UUUIRRRRQhc98pW025aKFWIyqWNiRqxsO4d9Y3zx+u/3HxrQb3YCSTFSy8QTYdigKPyv86zbIQbEWr1WEa0RNAXhfaD5DiHONgXp6KTzx+u/3Hxo88frv9x8ahorVlHJYc7uam88frv9x8aPPH67/cfGoaKMo5Izu5qbzx+u/wBx8aPPH67/AHHxqGijKOSM7uam88frv9x8aPPH67/cfGoaKMo5Izu5qbzx+u/3Hxo88frv9x8aZYfdLEOiSKqkOLqOUQEj4AkVHgt2p5c+VQOTbI+dlWx6NTVXEi11Giv4OI0906/NUfPH67/cfGjzx+u/3Hxpkm6k5dowEJVQ5/ESwBJA1vbiKq7T2NLh8vKrYNfKwZWDW42Kk1IfGTQItQ6KdozEGlX88frv9x8aPPH67/cfGrGK2LLHKkLrZ3ClRcfrmw14cat4rdLERqzFFIQXbK6MVA5yoN6OJGK1GqBFOboHTffRLPPH67/cfGjzx+u/3Hxpuu5mIK5vw7cL8qlr8bceNLsdsmSFY3cALKCUIINwLX4do+tQ2SJxoEIfFOwW4EBQ+eP13+4+NHnj9d/uPjV+HdidjEAovMhdLsBdVsST0aEVI+6c4Kj8MlmCgCRDqeHA0cWLmFIgxBFhp+qWeeP13+4+NHnj9d/uPjVmHYcrTPAFtIgYsCQLZeOvP/GrkW52IZM45PLYG/KppfhfXSgyRN3IQ2Gd3wg/0lXnj9d/uPjQMbJ13+4+NS4bZckkxhjXM4JFgRb1eJzcLfGrOI3anR40ZB+KcqMGUqT0ZgbA9tMXxg0SEoZMRmANbd6qfpKX3sn3t40fpKX3sn3t41exm680SM78nZeNpEJ6OAN6UUNMbxbaKJONGafYVn9JS+9k+9vGj9JS+9k+9vGq1FNlbyVfEfzKs/pKX3sn3t40+3JMk2NQNI5VAXYFmI9XQc/WIrMV0LyY4CyTTn9YhF7F1PeR9Ky4wtjhca8uq3+zmulxLWkmt+i3FFFFeWXuEUUUUIRRRRQhFFFFCEUUUUIRRRRQhFFFFCEV4mkyqT0CvdUNrzZUA6T+WvhTNFkBK40CVUlhSQaix7qQbW3UBFwPmKarLViLEkdnRW9rnxm2lc+SOOUU8LmeP2I8Z4XFLiK63iMCko0Fj0eFZTbG6/EgWrpwY0O0duuFivZZb70eyx1FWMVgWQ6iq9dAEHZcVzS00UUUUVKVFFFFCFqNpYOR02dyaMxES6qCbHPpqOFO9o8mwx+dGlXl4rrGdbhFB4A8DWbwkm0ORVYuX5O3q5QbW+BFGCw20IcwjSdcxu1lOp6TpxrmOjv/AKGnn52u6ycDUMdrV6f+a0Hfur+xY4guOzRyxxcit10z2vqQWFuNfdlzQzyYfCRK4ghdp5GlK3OXXW2gXm+dJ0xGLxDSAGWRsoSSwucoJIU/C96oR4mSLOgJTMCjjgSOdTVvALr11+e2lWqO1BuX3fd17qvW6+XNbXaMRm5DEF45HjxQBMcge0ckgZLkcLH1bV9naJXx80COcQmdXDMLZXNndQONrXsaycMeJgiMiiRI3yktY5TrdDft4V7wMWLdmniWVi+YM6gnNf2gemq+BQ+IUP3uj9Vb2uz8BzHU6WdiLH0U6j/4lv8Aex/cmtMeRkwuEw07BF5FJVY2HsH1116yE/SsmNjYzk+S5GXJmz5cptmta/bbSoJIZ5HWAq7PGMqpbVQNbWqx8Qfs4aElVRzuiFFh1AbqN9Vvo8aJp8HLaytDiSB/Z0AHba1Z7ZkMIxeGMUE0X4ozGS5B0NgNONUIsLj0yFUnHJghLKfVDcQNOeoMVt/F5gsksgZSGs2hBHA2I41UzDkWGEVVb+Z/daZMY006RpBsHYcm9522W02ZMmInlm0E0KyxSDrprkftFrH/ANVkdmD/AOOxv7WH/wC5qX4HETcqWhLmRg18gJJDe1oKlxGBxMEbK6SJG+XNdTlOX2bnherWwBhLb3y16G/6WZ+KMrQ7KdM9n/6FA/ur26akri0XV2wsgUDidRcAc5+FNt3oWTDYdZFKk45SgYEG2UXIB5r3rMbMwc7HlIFkJU+0gNwe0V8xO1Z2lEkkjmRDoWJupHQOY3FNJEXuIBH67JIcQImNLmnSwORBNq/vDJhc8wjSUS8o1yzKVvmObQC/TakdXcds6dByssbrmPtMCLlrnn5zqapVoiADaBv6rHO4ueS4V6UiiiirFQiuybrbP5HBwxnjlzN2v6x+l7fKuUbEwHLYmKHmZgD2DVu4Gu21xvasmjWev59V6X2FDq+U/L9T+iKKKK4a9MiiiihCKKKKEIooooQiiiihCKKKKEIooooQis9t/FfiheqO86/latDWDxmNzyu3Sxt2cB3VqwrMzieSyYp+VoHNXFlqVZaWrNUqzVtLFiD0zSaraYgOMr/XxpOstSrLVTmK5si87W2CDfSsbtLYZUkrXQsLjh7Lar+X+VeNo7LBFxqDVsOJdGacs2Jwcc7bC5QyEGxr5Wq2rsTjpWbxGFKHWuzHK140XmZ8M+E67KGiiirVlXUMPtNsPseOZApZUSwYEjVgOYg8/TWd/lMxPUh+1/8AzrTYDanm2yYp8ufLGvq3te5txsenorP7T8oolhki83y51K35S9ri17ZNa4cMeZzv9eb3jrdL1OJmyNZ/uLTlGlE36qx5M5M0uKY8WyE/Mua8eUXd6x87jGhsJR0HQK3z4H5dNHkt9vEfsx/m9Ntg7aWabFYGbW0kuS/6yFmzL8ub4dlTK50eJdI3YVfyoKIWsmwTIn7uzUfMEqvt3+oov9nh/wDBU25ExTZbOOKmVhfhca173xwgi2VyQNwgiQE8+VlFedxp8mzC9r5TK1um2tqoJvDEjxrU0FuMAPdH+qz/APKZiepD9r/+dG5+PafapmcAM6uSBe3sgaXJq8fKgLf6N/8Ab/8AilPk/a+0FPSr/lW0x5Ynkx5dOd2uWJs88TRNnGYdxFdU83k35mw2KeFFiKrl9oNfUAnUNbuqTfqBZsBHiiuWQZCL8bPa6np6flTV9uQHH+aPEOU0s5Cm5yhgOm9vyrMeUnHTcqsLWENsyW/WPA5viDzfH6ZoG3JGGtyne+YW7FOywzOc/MCaAr4T/CbbFyYHZfnQUF3UMSecsbKL9UXGnbVTYflBEhePGCNVK6EKbHpUgk3uPyqfai5thJbW0cRPyK3r5udtbDzCPDcgC6R+s5RCPVsCb8dTQWtcx8jm2bOvKlIc5sscTHBoyjStCSk2wNrx4baTLE18PK2W+thm1U69UnL2Xp1jt0M21Ult+E34rdGZLXX5nKfm1ZXfWNVx0qqAAMugFh7I5hW52Xttzsnzg6yLG+vSUJUE/QGrZ8zQ2Vn/AEA0+o0Kz4XI9z8PLswlw9DqPksr5Qtt8riOQU3SLQ/F/wBb6DT61lK+sxJJJuTqSee/PXyupDEImBg7lwcRO6eQyO70UUUVaqFsPJpgM2IeYjSNLDtfT8gfrXSqzHk8wHJ4IOeMrFvl7K/lf51p68tjpM8zvLTovdezIuFhmjvOvX+EUUUVjXRRRRRQhFFFFCEUUUUIRRRRQhFFFFCEUUUUIVHbmL5PDSvexykDtbQd5rnaTVpfKFj8sUUQ4uxY9iDxIrFJPXawUX+rNzXnvaGIHGyck2Sap1mpSk9TpPWksWdsqaLNUyzUrSapkmqosWhsiaLNTLZ20B7D+yeB6P8AKs+s1TLNVL47FLQyWjae7Q2fWX2lsu99K1Oycdyi8m3tAer8R0doqPHYOqYpHRuylWzRNlbYXM8ZgCp0qnW12hs+s1jsBY3FduKYOGq8xisIYzbVr9lb3YQYOPDzAtlUBlKZhcG/zr1+n9le4X/kisbsvY7TZzmWNIwC7ubKtzYD4k8wr7tTY5hCMHWSOS+R0Ohy6MDfUEdFZjhYc5AcbPmtQx2I4YcWNIArUd23P+LTvc/eKHDS4hpLhXIyWW+gLHhzaEUjxW0iMW+IiJB5VnQ9rEi47OIqiBWqwHk6xEiB3KR31Ctct8wOFXPEMLjI876LNG7EYljYo23l108/NXd4984cTgTEMwlbISLaAggtr0V83U3rw8GE5CbNclrgLcENWb23u7NhWAlAs3sspup+F+Y/A1Yxu6skeEXFlkKMFIAvf1+HNaqeBh+GGA6E2PmtPasXxjIW+81tHTu3tab9P7K9wv8AyRSTZe24IdpNiFBWGzBQq8LgD2Rw1rM06XdaQ4Lz3MuSxOXXNo+Totxp+zxxghzj72mp5qoYyaYgsYLb72g5fovm8W2BLjWxEJI1QqSLEFQObtFO95t5sNi8KoOZZ1sy+roDpmW/Qf4ClGxN0JcVC00bIArFcpvckAHSw+NI2FjY6EcaYRRPIDTqz81SOnnja5zh7smvl6LV7r76LDF5viELxa2IANgeKkHQr401bfTB4dG81h9duhMo+GYnUj4Cs5jNzpYsKMU5UCynLrmGYiwOnHWk2FwxkkWNdWdgo7SbVX2eCUl4Onfrore2YqANjI1rSxrR5IxeKaSRpHN2clifif4VqsBvPCmy2wpLcoVkHs6eszEa/Ok+8G7MmEKByrBwbFb204jUcavbI3FlxECTq6BXvYHNfRivMPhVkroHxtc4+7enoqsO3ExzOa1tuIN3yNLNUVsf5Mp/eRf9XhSvZW6MmIlmiV0BhbKxN7HVhpYf2TVgxUJBIdsqnYHENIaWanZIq9xRFmVRxYgDtJsK138mU/vIv+rwqDd7d1k2qIHIYw2kYi9tFVl4/Flpe1xFpLTdC0w9nzhzQ9tAkBdJwGEEUUcQ4IqqP3Rap6z+2t94MM/JnM7j2glvV+BJIF/hUuwt7oMUciXV7XytYEj4EGxrzboJcvELTS9k3EwZ+EHC9qTuik+L3njjxaYQqxd8tiLZfWva+t+arW2trLhoTM4JUECy2vqbc9Jwn2BW+yt40dON/Dv5K9RVPZO0lxEKzKCFa9gbX0JHNVHbe9cWFkSOQMS+ulrKL2ubnt+lAie52QDVDpo2s4hOn7p1RXwGkkW90RxZwhDK4JUE2ykjmBvfWobG595RspfKyOsxq9B808opdt3baYWISuGYFgtltfW/SR0VPhtoo8C4g+qjIHu1hYEX1+VGR2XNWiOKzMWXqNVaorJT+UrDq+VVkYdYAAHsBN60Oytrx4iPlImuOB5iD0Ecxp3wSRjM5tBVxYqGV2VjgSrlFZTGeUSCOV4jHISjshIC2upINvW4aV8w3lHgdwgjkBN+IXmF+tT9kmq8qq7fhry5xa1lFFfGYAEnQDU1mW1cv8oG0c+NKDhEoX5n1j+YHyrPJNRtDGGWaSU8XYt2XOg+lV69fDHkja3kF8+xE5kmc/mVeSep0npWGqRZqYsUNmpN0nqdJ6UJPUyT1SY1rZOnCTVMs1KEnqwk9VFi1MmTeDFlWDA2INxWvjlEsQkHONfgecVz9J60W6u0bOYSdH1X9oeI/KsOJi93MO5dLCz+9lOxVnG4WkGOwdbHFw0lxmHquGVW4iEFJtibNzx4iB/VhcKeVNgEkU+pxIve/AfxpXvIwjyYFFYCFmuWtmdnt61hwW1rfA1odvYUnDw2H4YU36A9zmJ+Nv4152RgfOxHyoYNh2QpLbR0DX5Innbo7frrbLX+123Lz2tcyXDlw4Ld635jevLmOnes1uvh74+BHHCTUEc6gnUdop55RNqSDFLGrsqqgNlYjUk66ceApRgtqW2mMRIMo5YlgdMoYkG/Ra+vZWm323VmxE6TQAMCgU6gWsSQdeIIPdVkjmjEMdJoK9LVMLHOwkjIbJzd29LObU3wfEYVcPIikrlPKXOa6/rdpFx8zWj3g/qSH9mH8hSfePdSLCYVHaRjO1hluuW/FyBa+UcL35xWjx2zJMRsiCKIXYpEbXA0AF+NUyOi/wBbmaNzK+Fk5MrZdXZPX5fNcyroMP8Aq/8Aut/fGs3idysVGjSMgCopZjmXgoue6tJD/q/+6398avxUjXhmU37w/VZcDDJE6QPBHuO39FZ8nEoXAyMxsBK5JPMAiXNV8dubm2or2/Bf8VtNLqRmX5sQfmeiot0/6nxf/G/ulrzg/KCq4HIbnEKpUG2h5lYnssT8RWRzZeK90Xea6966DHwcCJk+wGYeh29U935cHZ0pBuLqPo4B76yXk52bymKMp4RLf95rhe7N9KcbQa+wVJ1JVLn98Va3YijwmzRJMcglOZjrf19EAtrfLY/C5pWO4eGcwblxH2TyME2MZI7QBocfr+q8bxuuO2fLInGCR7f8MkH6oc30rDbGxjieFQ7heVTQMbauL6XtXRN2Z8EpaDCvfOCxU5jewsfaHRWCbZ5g2isJ/UnQDsLKVP0IrRhXAB8VGhqLWTHNJdHOCCToaOl/0tF5SsU6Sw5HZbo18rEc46K9eS9iWxJJuTydyf36h8qH9NB+w35ipfJbxxPZH/jpCB2D85pwT/la/PhUU25mOLsRKLEkj8V+BOnNV/yfYBl85mkJL5uTuST/AEftaniL2H7tUZtkbUzMVd7XNvxRwvpz1r93tmtDhUjf27FnPH1nJZtefU2+VU4iYiLKXNN1stWFw7TOHBrhV/Fty0+qyHk5wqyzTzSKGcZSCRexcsWOvPpxrST7mxHFLikLRspVsqABSQdbi3OND01lN0tqJgcRiIcRdbkC9joULW0GtiDcGnkG+zT41YMMgeMkZnYMDYau1uYAaC/PTYlsxlc6P4a9KpJg34cQMZLWazp33Z9fVKd6sYsW14pXvlRYybcbAtUm9m+MGIwjQxlsxKkXWw0YE60bwxBttQKwBBEYIIuDq3NTPfnZcSYF2SJFbMmoUA+0OcUzTHcOYG6FdUjxKW4gsIy269Ndkw3I/q+Hsb/uasLtONsdiMXiEPqRJmH7KWAA6LgM1aHC7U5DYauDZmDIvazMO4XPypPu7hMfHATh4lMcupLZbkajnPDj9amJpY6SWwDdC9O/VRiHCRkUBBIygmhZ2ofVbLczafL4KMk3ZBybdq8D8xY/Oue7wwO2PxJjvdGaTTiAtiW+XH5U83BxDQYuXByjKWF8vQyi+nauvyqTY4vtzEA8LSf4aGDgTSOG1WESHtWHiY7Q5sp5ggFQbe28MVstGP8ASLKiyD45W9bsPH61d29MV2JAB+ssKnsy3/hWc3u2EcLOQt+Sk9ZOjjqn7v5EVqNrYFpdiQhASUjiew6Aov8AQEn5UzhG0Rlvwl1pGOleZmvHvBlfOu/1Cm2KmFw+zonnVAsoGYsmbMWubGwJ4Duo3OhwqTSLhp2kLLcoQQAARY3Kjhe3zpdsrePBvgY4cULmL9Uqxva4BBHwNfPJxhC08+JC5YyCqjm9Zg2UHnygAfOqZIyGSF9jX0Oui0RStMkLYw06d2401v8AlLtn7Uiw+08U84upeYD1c2vKX4VsNjbwYXEy8nEnrBS2sYGgsDr86x2BxOHTaeKbFBSnKTAZlzC/KG2ljzXrU7P3g2csn4ORXIIusTKbcSL5fh3U2KZeoa4mhqNkmBlLSQXtAzHQ77rUUl3xx3JYGZhxIyD985e4En5U6rE+UuZikMKgm5LtYE8BYcO0/SufhWZ5mg/lLrY6Qx4d7hvX30XO6Km8zk6j/afCjzOTqP8AafCvV5hzXg8juShoqbzOTqP9p8KPM5Oo/wBp8KMw5oyO5KIGvay168zk6j/afCjzOTqP9p8KiwpDXjuK9pNU6T1V8zk6j/afCvQw0nUf7T4UpDeataXjuKvpPVrC44oyuOKkEfKlSwydR/tPhUyxv1H+1vCqnNBWlkrgutFw6K44MAR8xeleKir1upKWwUdwQVutiLcDpp2WqxiY/hXnwMjy3kvWXxIw/mLSM4h475GIvxHMfkdKTbVxkshBZ2OU3XWwBHAgDS/xrQYmA9B+lKMVhT1T9DW+Itu+9c6dri2u5ZXacrySGRzmY8TYC/0FWMDvNiYUyRzMFHAGxA7MwNh8BU+MwLdVvtNK2wT9R/tPhXTGR7aIFLz7xLG8uaTfraMbjpJnzyuzt0k9w6B8BTDD72YpEVEmIVQABZdAOA4Uu8zk6j/afCjzOTqP9p8KctjIogUqmvmaS5pIJ+aYz724p0ZGmJVgVYWXUEWI4dFVhtyYQebcoeS4ZLC2pzcbX461X8zk6j/afCjzOTqP9p8KgMiGwCkyTk2S7l37clYwu2po4mhRysb3zLYa5hlPEX4VRqbzOTqP9p8KPM5Oo/2nwphlGopVkSOABvRWX25MYBhzIeSAAy2HMbjW1+NGO29PMgjkkLItrLYACwsOA6KreZydR/tPhR5nJ1H+0+FRlj3oJy+YiiTy79uS+4PGvFIJI2yut7EfEWPH4VJitqyySiZ3vILWaw/VNxwFtKi8zk6j/afCjzOTqP8AafCpphN6WlHFAyi63U20try4ggzOXKiwuALX7BX3Zu2ZsPm5Fyma2awBva9uI+JqDzOTqP8AafCjzOTqP9p8KjLHly0KU5ps2ezfPW+q0Wxd5sZNiYouWazOAdF4cW5ugGupVzfyc7Kbzl5WUgRpYXBGr6aX+AP1rpFef9oFgkysAFcl632SJDCXyEkk9/IKjtDYcE+ssSsbWuRrbouNbV72fsmKAERRql+Nhqe08TVuisOd1Zb0XT4TM2ahfPvVKbY0LzLOyAyLaza3FuFTY3ApMhjkUMpsSD8NRU9FRndprspyN1Fb7+aXS7vwNEsLRgxoSVXWwJvrx+J+tXoYQihFACqAABzAcBXuigvcdCUNY1psBUn2LCZhOYxyotZ9b6Cw7qItjwrMZ1QCRr3bW5vxq7RU53c/JHDZvQ5+vNVsfs2OdQkqB1BuAeY9NSwQKiKiiyqAAOgDQCpKKXMaq9FOUXmrVKZ91MK752gS/E2Fge0DQ0yggVFCIoVRwAFgPkKkopnPc4USlbGxhtoASmbdXCuzO0KlmJYnXUk3J49NEe6eFU3EKgjn18abUU3Gk2zHql7PFd5R0CKK8ySBQWJsACSegDiaUemOE9+vf4UrWOd8IJTPkYz4iB805tRak3pjhPfr3+FHpjhPfr3+FNwZPCeiTtEPjHUJzai1JvTHCe/Xv8KPTHCe/Xv8KODJ4T0R2iHxjqE5tRak3pjhPfr3+FHpjhPfr3+FHBk8J6I7RD4x1Cc2otSb0xwnv17/AAo9McJ79e/wo4MnhPRHaIfGOoTm1FqTemOE9+vf4UemOE9+vf4UcGTwnojtEPjHUJzRSb0xwnv17/Cj0xwnv17/AAo4MnhPRHaIvGOoTmik3pjhPfr3+FHpjhPfr3+FHBk8J6I7RF4x1Cc0WpN6Y4T369/hR6Y4T369/hRwZPCeiO0Q+MdQnNqLUm9McJ79e/wo9McJ79e/wo4MnhPRHaIfGOoTm1FqTemOE9+vf4UemOE9+vf4UcGTwnojtEPjHUJzai1JvTHCe/Xv8KPTHCe/Xv8ACjgyeE9Edoh8Y6hObUWpN6Y4T369/hR6Y4T369/hRwZPCeiO0Q+MdQnNqLUm9McJ79e/wo9McJ79e/wo4MnhPRHaIfGOoTm1FqTemOE9+vf4UemOE9+vf4UcGTwnojtEPjHUJzRSb0xwnv17/Cj0xwnv17/CjgyeE9Edoi8Y6hOaKTemOE9+vf4UemOE9+vf4UcGTwnojtEXjHUJzRSb0xwnv17/AAo9McJ79e/wo4MnhPRHaIvGOoTmik3pjhPfr3+FHpjhPfr3+FHBk8J6I7RF4x1Cc0Um9McJ79e/wo9McJ79e/wo4MnhPRHaIvGOoTmik3pjhPfr3+FHpjhPfr3+FHBk8J6I7RF4x1Cc0Um9McJ79e/wo9McJ79e/wAKODJ4T0R2iLxjqE5opN6Y4T369/hXuLevCsQqzKSeAAYnp6KODJ4T0U9oiP8A0OoVfffHclgZelxyY/f0P/TeuUYXCtI6xxqWZjYAc9bXyn4/1oYBzAu3z9Vf8VJ9wv8ATRbjyclu23N8a7eDHBwxf36leY9oEYjGiK9BQVbH7pzwxtIQrKvt5GDFP2gOFQjd2bkY5bLaQgRrmGdrmwIXovV7dEkrjb3scJLm7dLX+PHvp7LtAA7LHJRHOF1Kn1dQPV9bTjfn1Aq580jHZdD/AFaojw0Ejc+oFc+/NXJZfF7tSx8rmaP8JVZwHBIzEi37WmopTWwxaJL+knaKMNHYKQvPyj3a5J9Y85FuFQbwTxYZzhFw0TARqOUYHlCzLfPmB4fCnjncTlIs/wAD91XNhGAZwab6nvIHd5LLVPgcE80ixRi7sbAd/wCVbjEbMw0TjDyDCrFyYDOzWnzFb578LX5v/VIdx5Mu0I1srXzgEjhZWOZddDpbn0JqRic0bnNGwtKcFklYx53NGu7b8tJsfgjFI0TFSVtcqbjUA6Gq9aySaOPDNizh4XeScx5SpyIqDWy39o2Jvfnq82zIIZMY/IqyrBHKiOLhS17jpAvUdpoaj+ToD9Sm7DmPuuFb9+gNkfQLC1oDuNib5fw83V5Rb8L8KVbRxwlcOI44tAMsYsLjibdJre4vZ+Hk2kWLS8vGqSBBlCtkVSACdb8NO2ieZ7KrTQna9q/dGEw0cua9aIA1re/ny2XOpYirFWBDKSCDzEcRXitlggksU+OZIOUkxBQDEE5FGUNa3O/hUsWFwonxEiJFKi4XlCgOZFcH1lU8w076O1VYLdvvoo7Bmohwo/bXX6LEUVtIdmRYpcFIYkiMkro4jGVWCBm4cxOW3zr7izhgrs64QNHIpjWI3LKHs6SKfaOXn6antQuspv8Amkf481mLhXd0v7FYqit+d2IVfEqyj8dimG00X8Iy3XoF/V+VqqfosRtDEsMDNFhzJO02ihpCCC54nLY6dBpRjGHYfn96fNMfZsjdz+X+2vyWTwGBaaVYktmY2FzYcL8aikhIYoeIJU9oNq3kGBjGIwE6rErO8ityP9GcoNiL89L8Q0eIhxh5CONsPIhR1BBIaQqQ55zofrQMVbttNPQ2QpOAAbq7XX1AaHfZZraWznglMUlswtexuNRca1VroGM2cj47FyuIzyUUZUSGyZmUAF7cwtw+NZ/eaKHk4ZIzAJTmWVYDdP7LAc2l700WJz5WkamvqLSYjBcMOcDoCa50DSr4HdWaWJZl5MIxIBZwvA2PGqW0tmNA4RypJF/VYMNbjiOfStIBB+isN5xytuUky8lkve7cc3NUO78OH/nkix8rHHEGQTBc1xxvl0GvRzUoncMzjsCRt51vac4WM5GN0JAN35WdK/VZaitrh9lQ4oYGUxpEZXkWRYxZWEYZuHNfLb51FtOLDtDJfzRJFdeSELG7DNZlcHibc/5UwxQvLR/bWv0VZwDsubMK7vPQH7HqsfRW6xwh/SAwQw0IRigLhbPqAxsQdARpb51GJYZI8cfNYVOHIyEJzByLNfn9XvNR2rQHLvXLv0CbsGpGcaWNjuBZ+ixNX9k7FkxJZY8vqDM2ZgAB2mtPitlwxmfGiNTC2HRoVKjLnl0At/ZIvb+1S3c/+jxv+7N/GpOIzRlzO6vr+yhuDyytZIbu9uQuj60l+0t25oEEjgFCbZkYMAeg24UrrSbvgnZ+OB9n8K1+GYt+fCneM2bhY5Hwz+apGEsHLEThsoIYk6cTw7Oyl7SWEtdqRy+Q/dN2IStD2GgR387I35aLAVaXZrmBsQLcmrhDrrcgHh2GtVG0MUOABw0LmfR2Zbm2YDT+1rxN+FfdpbPWPCYmBNFGNVR8AUT8r0HFagAd/wCtFAwFAkm6H1qwsVRW6fBQNipdniBFVIiVlAPKZgobMW6NeFeIdmQsY8fya8gMOzugAy8onqlbcNSe6p7WO8H+9uqj/HOvRw5H0NHposRRW2SSFBgUOGhY4hRyhK6+s1vVtwOvHWvM8ELnHYcQRoMPGzRuoOe6dZifWuantX/k/hr7qDgNNHj68r+yxdFbyPZ+HiEEUgwuRolaVpGImJcE5kPML8PnVEmHD4GOQQwzEzyJndb5lUtY6dIAt0UDFA7NP5f7IOALdXOGgs+W37rMYbAvIHKKWCLmf4Ac9QV0JIkw8uPSONMow/K2YE8VuUOvsX5vjxrn7tck2AuSbDgL8w+FPDNxSdNNPqFVisMIA3XXW/Q0vNFFFaFiRWq8nWA5TFlyNI0J+beqO7N9KytdN8m+AyYVpTxkc27F9Ud+asWOkyQnz0/PRdP2VFxMS3y16fysVvdjuVxszXuA2Qdier+dz86W4PGPFIskbZXU3B6Obnrzifbb9o/majrSxgDA3uqlilkc6Uv77tO8fvdNLG0do0V/b5NMpf8AaOtVm29IThzZf5uAE0OtiD62uvD4UtoqBCwCgEzsTK42XH+tfumP6dktiBZf5wbvoekn1ddNT8asneyYxcmwjY5OT5RkBfL0Zjx0+FJaKkwsO4UDESjZx/Nfuna73zZApWJmClBI0YLhbWtc6HTTUUu2ZtFoJlmS2ZL2vqNQR+RqrRQImAEAbqHTyOIJdqNk12bvJJCrIAjozZyjrmAbrDoNfH3kmYzliGM6hXJHADgFtwtSuijgsu6U9oloNzGh+fqimc28MrYoYv1RIuW1hp6oy2tfnGh7aWUUxY124/CkbI5vwnkemycQ70Sq0pyxlZWzPGyXTN1gCbg/OvD7ySlpWsg5WPkiAtgF6FA5/ib0qopODHvSs7TLVZj+f2mCbdlWKKJSFELmRGA9bMddeYj4WqfaO80kyMjJEucguUjAZiNRc68+ulKKKnhMu6UdolrLmNbfp9k0m3jmbze5H83tyenRaxbXU6AVIm9MwnlnIRjKMrqy3Qi1gLE83bSeio4LNq/N/up7TLd5j+Cvsnj73SloWCxLyJJRVSyi4tawPCo9ob1TTRtERGoYhnKJlLkagse3Wk9FAgjBBrZScVMQQXHX+vsnh3wn5RZLR5ghRjkH4im2jjn4c1qo7U2w0+TMqIqAhVRQoF9T8TVGipbCxpsBK7ESvBa5xIKdYHeqSKFYOThdFJIzpmPrEk89eJd5pCZbJEvKx8mwVbC1ybgX9rXjSiio4Ed3SbtU1BubQf19kxj29KsUMakKIXLowHrXNyb30I14WqfaG88kqlSkS5mDMUjALEG4udefopPRU8Jl3SXtEtVmNfg+yYz7XebFLiGYRvmX11BsuWwDW1JtbhWn2ttwDCzo+IimeXKqiJLc/rO5txtzfCsPRVb8O1xb5foro8Y9gd3l3me/y2Wi2/tBFwsGDjl5UIS7sOFyTlUdgJ7qXbG24+GLlAjZ1ysHFxbsuKXUU7YWhmQ62q34l7pOINCNB5ACk22nvNLPGIiESO9yka5QT0npqV97pmTKyxM2XJyhjBe3C1+HDThSSijgR1WVHaprJzHVa6benkcNg1i5J2RDmDLmKMDoR0GxNJYt45QsyNlcTEs+db2Yi2dbWyt+VhSuilbh2NG35dp5MZK83dd30pPJd8Z2jKepmZMjSBByhXoLf5VPj8ekWz0wkcokaR+Ue3BBYEJ25hf5Gs5RRwGWKFa2o7XJRzGyRXyHf1TBtuSE4c2X+bgBNDzG4za691eht+QPPJZb4hWV9Dazcba6GltFPwmcvzf7qrjyc/yq+yd4be6ZI0TLExjGVHdAWUcAAfh2VRm2q7YdMOcuRGLiw1u17/C2vRVKigRMBsBS7ESuFFx5fnQJ0N7JuXaeyEugR1K3VlAtYgn+NJ5HuSbAXJNhwF+YfCvNFS2NrfhCV8z5PiN/yiiiinVSLV2/ZOB5HDxxD9RAD221P1vXGdmf08X+0T/uFdxri+1XH3W/Nem9gsHvv79Av//Z"/>
          <p:cNvSpPr>
            <a:spLocks noChangeAspect="1" noChangeArrowheads="1"/>
          </p:cNvSpPr>
          <p:nvPr/>
        </p:nvSpPr>
        <p:spPr bwMode="auto">
          <a:xfrm>
            <a:off x="0" y="-623888"/>
            <a:ext cx="3495675" cy="130492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501" name="AutoShape 21" descr="data:image/jpeg;base64,/9j/4AAQSkZJRgABAQAAAQABAAD/2wCEAAkGBggSEBUQERQKFRQUGRMSFhYYDRoeGBoWHRchGB8aFRwYHSwjFyUvGhcSIDssJigpLi44FR8xNTAqNSgrNSkBCQoKDQwOGQ4PGTUkHiQ0NTA1NTI1MzQ1NTU1LzArNC8zLDU1LTI0MjIvLzU0NTQsNTU0MjQ1Li40NTU1NDQpLP/AABEIAEEAbwMBIgACEQEDEQH/xAAbAAEAAgMBAQAAAAAAAAAAAAAABAUBBgcDAv/EAEMQAAEDAQQDCQwJBQEAAAAAAAEAAgMRBAUSIQYTMRUiQVFTgZGU0SMyNDVCUmFzg7Kz0gcUFhdxkpOhsTNjZHKCJP/EABkBAQADAQEAAAAAAAAAAAAAAAADBAUBBv/EACkRAAICAgECBQMFAAAAAAAAAAABAgMEERIh8BNBUnGhIlFhBTEygdH/2gAMAwEAAhEDEQA/AOq3Jcl2Os0LnQWQkxREkwMqSWDM5ZqbuBdXIWLq7OxLg8Eg9VF7gU9AQNwLq5CxdXZ2JuBdXIWLq7OxT0QEDcC6uQsXV2dibgXVyFi6uzsU9EBA3AurkLF1dnYm4F1chYurs7FPRAQNwLq5CxdXZ2JuBdXIWLq7OxT0QEDcC6uQsXV2dibgXVyFi6uzsU9EBA3AurkLF1dnYqTTS57vZYZXMhsrXDV0IhaCO6NGRA4qralQadeL5vZ/FagLC4PBIPVRe4FUaY6TWyy6vVMY7FiLi5pIGwAZEU4ehW9weCQeqi9wKkvS9WGZ7DhLRvSCKg02/vVWcaKc9tbSKeZJqvUZcW/M137zL18yx/kd86feZevmWP8AI750vPRazyAvs+9dtMdcv+Vqk8EjHYXAghbtdOLYukUeWuyM2l/VN6+5ukenOkLgHCGzkGlDq3Z508/jWW6baRk0EEH6TuOnn8YI5lCsMLhFZgJJAZjGBQRb2suEHCd+6lNtKcClbl2loDXzvLMMz2kasBzGOZhOJ+QriqcR2tVdwoT1xXyXI2ZLW+cvjzPsabaR8hBwD+k7hpSm/wA9o6Vj7c6Q5dws+dSO5u4Nvl+kdK8W2eX6s6UTTAN1uHFqnNbgeA0ZZmrsObaiqxNdsmtAE0xeXSWcPexmEzBoIrSpAJaBmKigKKFHpXyHPJ6anLy+3mZm+ka+WHC6OyAjaCx3zq60Q0rvG1zOa9tnDGNxEta6tSaAZuPp6Fz69XMMz8L3vGIjGRm6mVfQOLmXQvo2sGCzOlO2V2X+rch++JMuqmujkorbOYF+Rbk8HNtLZtyIiwT1QVBp14vm9n8Vqv1QadeL5vZ/FagJV2WlsdhikOxkEbjzRgrmDL3e5xcSaklx/Emq6DPYrVNdccMODE+KBubqDDhbXg4v5Wo/dxfP+L+qflWvgSphGTm9NmB+qxyLJxVUW0hZb2IIINCFZ26wWe1w60AB7cnUHDx8/aq9n0e34OGy/qn5Ve6N6NXtC92t+r4HNLTSQnPaDSn49Knusqj9cJLaKtFV8n4dsHxZrLheUcMbWyP3r20bgbvBjq1xNKtGKhHHU8Wf3M6aISaqe0n6uJW0dC2mIzNa8NrUEE770U9K2O99FLxkBax0YBypjplWtDlx5qv+y2lmLFrmVpgrrz3ta073jAPMuxvrktuS7/o5PGtg9KMn+ev++xCs122+VmJs+ZYxxaWtDcM5cZBzCPFzJbLJbgHTvmtDm2aXCwhgxFraB0g4CQXRjPbnxL1k0I0jcMLnwkb3LXngrTyeDE7pK+36H6UGtZYzUOaf/Qcw7vgRhzrUrviQ3/OJzwbda8OW/d99Ctn0esYM3dJzqnMZmI2lznNLssTwDsGQzNdi26xXpaLNZ3ARwmOAGP8AqnGXsoHHDTYSXbM8hxqBcuit/wAdoEkkjMDnNfLSUkuwjKoLc+LnW2PuW73Oc8xQlzxRxw5kZbegdAVTJvi2oyfJd+xew8WcU5wjwf7de3+Cqm0vjaKltBrjFnVpEbQ0ueQ4AimIZLzm0ywvkYYzWM2jyu+ZG0nE0084YTxK6fdFgJJMUJLsVasBripXpoOhZF02HLucWWOm988Ud0jaqanT6TQdeT60UztJbYC2PBAZC+RjqawgYWtdsDMXljgpw1zXrpzXc+Wv9v4jVP8As/dmEM1UVGkkCmwnaf2HQoGnIAu+Uer+I1R2OD1xRNTG2O+b2WFweCQeqi9wKeq+4PBIPVRe4FPqoicyixVKoDKLFUqgMosVSqAyixVKoDKLFUqgMqg068Xzez+K1X1VQ6deATez+K1Acnj2D8AvpEQBERAEREAREQBERAEREAXnae9PN/KIgP/Z"/>
          <p:cNvSpPr>
            <a:spLocks noChangeAspect="1" noChangeArrowheads="1"/>
          </p:cNvSpPr>
          <p:nvPr/>
        </p:nvSpPr>
        <p:spPr bwMode="auto">
          <a:xfrm>
            <a:off x="0" y="-296863"/>
            <a:ext cx="1057275" cy="61912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503" name="AutoShape 23" descr="data:image/jpeg;base64,/9j/4AAQSkZJRgABAQAAAQABAAD/2wCEAAkGBhQSEBQUExQVFRUVFBQUFRQUFBQVFRQUFBQVFRQVFBUXGyYeFxkjGRQUHy8gIycpLCwsFR4xNTAqNSYrLCkBCQoKDgwOFw8PGiocHyQpKikpKikpKSkpKS8wKikyLC8pKSwpKSopKSwsKSwpLCw1KSkpKSwpLCkpKSkpKSkpKf/AABEIAOEA4QMBIgACEQEDEQH/xAAcAAABBQEBAQAAAAAAAAAAAAACAAEDBAUGBwj/xABDEAACAQIDBQUFBgQEBAcAAAABAgADEQQFIRIxQVGRUmFxgbEGEyKhwQcUFTJCU2KS4fAjQ4KiM3Jz0RYXJDVjsvH/xAAaAQADAQEBAQAAAAAAAAAAAAAAAQIDBAUG/8QALhEAAgIBAgYBAgUFAQAAAAAAAAECEQMSIQQFEzFBUSJSYSMyocHhQoGRsfAU/9oADAMBAAIRAxEAPwDyF6hudTvPE8zKNWobnU9TOlyX2WqYks5Ip0VJL1n0UAE32e0ZX9osZh2CUcMnwUyf8Vvz1GO8nuiSKkYHvTzPWP7w8z1MjijJJA55nqYT1Tcm56mQx7wAs4AFqtNbk3dRa54sJ9LU3N/DTcL6CfN+Q1FXFUC5soqoWJ3ABhqZ79/4joDUNe/ZFwfOJjRsCof7tI6jmYtT2sTgp8yBKNf2u70Hzk2iqOkaqYDVD/dpx2J9rxxqH/SAJQqe06ng7eJMVhR3T4oDewHmJWr51TUW94L9wvOI/G2O6mPOR1cyqHsjwENQ6Otre06DcHPgAJQqe1L3+CmfFmAE5epVc72MrsrcyfGKx0dPU9qa/FqaeAuZA/tY3F2J7rD0nPe7MQpkwsKNl/aRidxPiZG2eVDusJnrhzylqngmPCIBVM1q9rpIhiqh3uZaOWMZaw2Sm+saQyvgcNtNqSfEzs8uFhpM/BZRabmGw4AlIlkpYyOpVaSiR1LxiMDNqDMfKYrYF78Z15w1zGqYAWiodnM/cHinUfdRyjwoLPHfaz2ubEt7tPgoKbKg0BtxIHpOdCwiup8T6mHTS/0mpmQ1KBOsgKzYSjHfBAw0gYscS9VwNv8AtKbraSAMtYPNKtI3RyvdfTodJVjCAHX5TnNTEkq4Hwi+0NDytaaYwYlX7PMs20queaqOlzO0XJxymTW5ouxy7YYcpNRpE7hN+tlennvlnB5eOURRhUsCx4SU5Y3KdZh8EJM2CAlUTZxxyg2iTJdBOrrUABICg0tChmCcnA4SWllYm0aDNuUnyMJMqqn9B89PWAGZTy4cpbTAjTSX6WU1OOz5sJZ/CzxdR5Ex0Fma2FAlnDYUS+crB3ufAKJZo4NFG4nxP0EBNlWlhhLFNNN0mKclHrCN+QHlGIg2ID0jeWSSeJiCX3wArDC9whth721EurQvu1hJl7k/lboeYgBU+5jtfKKav4a/YMUAPlUpdjyufPUy3SowhSsT4n1MmVbzdIgSrHYxna3h6yhiK9+MbYixWccxKlajccPGQMYW1aRYysVsY6AncL+Gs7T7N8lpYrFsayB0p0y+w35WYmy3tv46T2PAZdTp6U6aIP4EQfS8hgcV9l2Ut9wuVN2qufym9gAJ2n4Wez1IE1Fpk8/n9IYwTH9J6H1k0UZL5MSBcqPOBSyWx1qDyBM2jgWG+w8WA+sH3Sg6vTH+q/pFQ7KaYBF4k+QEKphl5EnxlpqtIb6o8lYwDjKPOofBQIxWVhhlNrounO5kqhRuVR4KPWF+I0uCOfFgPQRjmg4Ul8yxhQWOL84hTJ7434u3BUXwUfWMc3q9u3gAPSFBZIuXudyk+Rkgyl+K28SB6mVHxrne7HzMhYnjc+cKCzSOAtvdB4uPpG9zTB1qr4AMZmgQhGI0dul2nPgoA+cE4ql2HPiwHpKMeAF378vCkvmzGL8TbgtMeCg+spwWqAbyB5iUot+BOSXdlw5pUP6yPAASI4hjvZjrxJ5yk+Y0xvdR5w8LjUcnYYNa17d8pwklbRKyRbpMvbZ5nrFB2o8ztFWj522bseV/qYTuAI2JfZOyu8mV677hNxEWIrykzXklVtZCTIbGIb4bGDSETxAeifZC5Q4qoACQtJRcXFyxnpFPO6vDYHOyLPPfssS2FxJ7VamvRSZ2iCSM0TmtU/5jeWnpInxTHezH/UTIBK+JxwQ2seekuEJTemKM8mWONapOkXAfOEDMs5xyXqZGc4bgo+c6VwOZ+DilzLAvJs3hgzAOa1OYHgJG2YVO0ZsuXZPLRi+a4l2TZ0ghFrcR1nKNiGP6j1MjJPf5zRcsfmRhLnC8ROsOKQb3UeYkbZrSH6x5XnLRTVctgu7MXzbI/wAsTpmz2kOLHwEib2iTgrHoJhLSJ3AnyMJKDNuUnUDdxJsB1lrgcCIfMuIfb/RrN7SHgnUyFvaKpwVR1Mq1csqKCShFl2ju0W9rnzh0cpdhe6LZQx2mt8J3G3nLXD8PHwZviuKl5YTZ7VP6gPACQVM0qn9beWkPC5cX/WqgtsKTf4nO4Lby1749XAqiAu5DEEhAhI0JGrcNRNVDCtqMnPiJK7ZUfEMd7MfMyMmIxp0KMV4OVzk+7Y1p1Xs7Q2aQbixLeW4TmFS5AG8kDrO3w9PZVVHAAdLTzOYzqKij2OU47k5vwWduKPY93WKeNsfR0fOFI7TM55kDrrK+Iq3MmPwqT3kDv1NzKTPKZAJMCImOiyRkgFhI5JUMBYAeqfZrRtgGPaxDf7UAnWLOe9gqRXLqH8TVX6tYH5ToJAwtqZeYU22ySNDu8JqoLkeM06tJKgsQAfkZ38FNY5ameZzDG8sFFM42KaeY5OyE23TNtPfjJSVo+XnCUHTGjQorSiCfA01JcuNoIhbZva5uANZoV8GiIzKtPU3AqsbgFA2yg/UbmUMDVZS2ygqbS2KkEi178O8SxWxFbZO3TFi2hanuLAABSd24DynNkTctmduJxUd1+hcq4NC4pgU7hlICD4wqqGf3h7+Uno0Nl3sfdl6lMqNkHem0afdymJWWqtQhgVd7AiwBIbcO68s08vrtU9yL7aAHZLfltu185DjW7kaxyX/TuWsNimYUtSAcQ3w3sAqi+z4S1RrISdj9dam78LMSx2PK3zlDGez1anTLuy2X4rbRJud9u+T0PZRmVWNVF2gCAb311kNQq7NYPLdaQKdX3JqMUCXCAqXDllZzt38uEixtVA9bZYEe5SmnfqunSQvkjiuKOm0dxG7Z7XhNJ/ZmmVYU621UQXK6W03+Er8OLTbI/FmmkqM/BV6ewm22yadQ1NmxO2CBYA8DccZHjszZlVQSF2fiX+IsWPrJjlinCe9Ta21azi9xvtoOkWcYBKNOktv8Vhtub7gdwtLjKDnsZyjkUHeyoyI0KDOs4DQyLD7VYcl+I+W75zq1+sxPZuhZGbtG3kP6n5TaUz5zjcmvK/sfWcux6MK++5PrziisYpw0elZ8z42tdrDcLgdTKxk1RdT4n1MjJlkgkSWmthGppDa0AI21jWiLQWOkAPbPZWls4DCD/wCHa/mYmatpXy+jsUMOvZoUh1W/1lhpAwkOssJX5ykKmslV56uDFWNWeFxOe8rSNWlVDDZbyPLuPdMfNcnsSRJ1eaWGqiouyfzAad4msJPE/sZyjHOqfc4xlsdYxm3meW7yJjMtp6kJqStHjZMbxumbvssGC4hk1cIAviTpAx1XEl6SYjczqQNOBHKTezlB2w9f3Zs7FQpva3nI2y6qmIoe+cNd9Piva2pvfdOFtdSTf8npxT6UEr/b+5rZzghUq0nXU06qo/he8hwQ2sdije3wEX5X0gZfmgXG1lYjZdjYk6BltbXw9JDl1ZDVxe06qHuoYkbiTqOcwUZJNP0dTnCUlKPe/wBjPzbKjSQE1hUJNrAk+e+b2OyQVmo3qBdimvwDViNDccpg4/LaNNQUrCo20BYW3cTLuMzlBjKdRGuiqqki+7j9JrKMpJafv4MIzhBy19tvJbwONFXG1HXclIqt95tpeUMky+nUVm9661LOzKmllvpc98ClmqUsW7p8VN7g6WNm32B32MPE5vRp03XDoQ1T8zNwB3gXhoktop7pC6sGrk1s3/yC9ka3xvTIurLtEd6mY2Z4s1arueJNu4DQCWslzIUGZipN0Ki3fxMzSZ1QxtZHI48mW8MYJ+/4BMaPLOW0Nuqg77nwGs2yS0xbMMUNc1H2zp8BQ2KaLyXXxO+Tg7v75QSYST5OTcnZ9rFKKUfRZt3xQbxpJVnzNVb4j4n1MZE4mG6gE35n1Mgq1uAlgHUr20EhLXiRLywKVhACFY6rcgcyB1MKo/KTZVS2q9FedWmOrCID3qstiF7KIvRAIMPFm9V7cyOkr4ipZT3QhHVJImctMWys1TUmSJWlNWkivPpVCkkfHylcmzQSrJ6NYggjeNZmK0nStM5QsuGRp2dHiaYdAw4i/wDSc5mODm5kuI2lZOXxDwO+R47DzHDNwlpZ28RBZcamjmsNQdiVQnTf8WyNdBckyCpcGxvcaEG9wZuUcECGDfqYMi3sXdNdnwlLAUzUxNIsP+JUv0bWdmtXJnndJ1FX3DPs3X93t7Ita+zf4reErHL2FAVbjZLbIHG4+kuY/NKiYqqytY3K8xsjS1pJjNMBRHaqO3rIU57X5NZY8Xyq9kyjluXGszAEDZUuSRwHCSU8oLYY1wdASNm3AG17y57OCy4huVE/OamSFfutKm3+d7xfPfM8uaUG69o04fhoTir70zCwWT7dCpWLFQl7C35iN8WQ5R94ZgSQqre47R3CbuMKphK1Jd1JVQnmzEFpFlWGqU8PSKKSXqh3twQbryOvJxb9vY2XCQU4rvS3MXLcPRLMtdmUghVC8TexvLmdYHDUgyLt+9ABFySNf6SPMsLs47Z4GorDwYgyP2i1xj/8yD0/7y7cpJ34sypQhJaV3ov43D4SgVV6bFigbQm2vnKOHqoprVqa7KKAqKeZmtneb06VXZagtQhV+I20HLdMvE0tnCHS20dojlc7pzSk3FJ3u/Z2qKUm418V6BH3jZFXaJJsdjmD3SfF1m99RGq3sSL248ZY+/JTpISb6KBbU3sOEpY+iKmJpqbgFRe28cZhH5S+Spbm8lph8JW3R0W2OaxTM/8AD6dt/lHnN+D9R1as/wBP6nzjWYlj4n1MelRJl5cBYm54n1MN2CjSZJHWQrSCi5letXvFVqkyMLFYDTZ9jaG1mGFHOsh6G/0mRadJ9nFO+aYf+Eu38qExMD1yq12Y/wAR9ZSzCpoBzN+ksBr+sz8Y928NJ18DDVlT9HDzDJowv77EIkivI48+hPlydXkoeVAZIHktD3NfJsRs1k5E7J89JvY2nORoVbMp5MD8xO1xazzs/wAZpnq8J8sUkYeLpBgp29gp3EnfcFbcZn4rMAtenUTctvhtaxBO113+c08UkwcXTtOnEoyW7OPiJSi9kauKzXDr7x6SsalQEfENEvvIvBpZlhjQp06quxpg/l0Fzv4zBil9CFVZl/6slt0v8GwmZ0kFdaasBUUKl+Ft95DiM1vRootw1K52u88pnCK0rp41vZLzZWqSo0KeagUHpsCS7hy1+AIuD0h5hnzuw92WpoFChQ3LnM3Z7j0MWweR6GLRiu9h9TPVbmji86261OrsaoBcX/Ns8e6VcVji9Y1SLEsG2eGnCQe6PI9DH+7t2W6GNdJdmgk80u6fvsb1P2rd3AFKnckC5uZfq0wwIOoN7+cwskwp94WYEbI0uLamb2k8TjJRWRLH4PouAU5Ym8nkz6GSU1YH4jbUA7hLJwamqKmu0Bbfp0k14hvnK8km92diwwSpIsdY8VoplubX9j5kVmLHfvPqZI1TgZJisRskhRbU8PGVFpE8JoSS+55Rtm0RpFRqfKRs8AETOu+yynfML9ihWb/bb6zjxO4+ymn/AI+Jbs4YjzZwJLA78HSD90U669YlOklpGOM5R7OiZ44z/MrBXAry+ckXApy+ZkiSS8vrT9sjoY/pREMCnL1hjBp2R85JeHeLqz9sfRh6RGuEQcBLO0eZPmYAaOrSXJvuylCK7IfYBi9wvIdI4MIGGqXsNEfQK0F7I6Q1ojsjoIgYQMNT9j0R9DimOQ6COUFtw6CK8UNT9j0oceHpHtGBiithS9BaxgxijCKwpDkRDvgwSYDocwgIF4QPWAFqxig7Q74oAfM74trnXifUxvvrc4FZdT4n1MjlCCLE74ooogHE9D+yunaljX7qKdWJnngE9M+zddnL8Q+yx2sQg+EEmypfcPGJgdOpkyGZjZqi/muvLaFvWGud0u0PlFaKo16ZkomSmfUu0Ookgz6j2vSFoKNMCFMv8fo9sfKGM+o9sQsKNO8fhM4Z9R7YhDPaPbWFoKNFTHUzPGeUf3FhDOqP7iwtCo0CYYMz/wAao/uLCGc0f3F6x2OjQWISkM5o/uL1hfjFH9xesBUXDEDKi5rR/cXrC/FqX7i9YWFFkxjIDmdL9xesYZjTP616xWFE8EiQ/iFPtr1jnG0+2vWMZMYlkRxadteoiGKTtL1EBF3SKQfek7S9RFAD5tY6nxPqYBWHVe5PifUwdqUIGIRzEIgHE9n+ylwmW7R02q1Q+QsJ4xOoyD2+fC0lo7AZFLEW0Y7W/a5xMaPQfbDZcqxF7C1yOE5Kqo5Q/wDzDp1rBqbXNhuB6Wlz79TP6flMnsaIzWA5fKRso7prNi6fIdDImr0jwHzk2MyvhhMqzQHuuQjv7vfYdYwM8U1glVvL16XZ6EQGSlyPyjEVhSEJKQ10lkVKNtxEKnUoi979IAVfdDl84/u1lkmif1fKElOl2owKgpCCKY/sy6lCmf1eslGBTtQAyzQHM9TB913nqZrDAJ2oJy9efziGZZpnm3Uxtg9pupmmcu7x1grlen5h1gIzRtdpupjbTdpupmomVfxDrG/CTz9IWBnbT9tusZ6zj/MbrNM5Qecp1csa++MKJPvFTtt1ik/4e3P5CKAHnlQanxPrGhudT4n1MCamQo9414xgAawGGsNZGYAaGQYcviaS2vdvQEzvWwTDhOb+zXCe8zBP4Vdugt9Z61UwAmU92XF0cI1BuRkL0DxHyncvgBIHy8cpNF2cWKJHA9IL0zynZtlo5SKply8o6FZxopaQTTnXpli23CRVMrXlHQWcp7vSR1KM6wZQLSOrkotCgOTWh3fOOKM6hclXSJ8lWFAc4tLWG1M/2Z0H4DE2Ri0KA5rYPf1hNTPM9Zvfgesc5FEMwE2h+pusJQ3bbrNn8CMcZE0AMU7YNts7oXvKnbM0zlDbR8oNTKngBlnE1L/mgtUc7yPG0vtlz3jtlzQAiu3d0jTR/Dm5RoAeaVDqfE+sG8epvPifUwbTYxFHAihCABKI9DCsxBCsRfeFJHyljKsH72vSp/uVEXyYgGfSOGpCmoSmAqqAoVQALDQRNjSPJPshy/8A9XWcggJStqCNXYC3QT1Ksotv8pdXEEMbeg/swWxBOht0kPcpGTUAldhrNd2W4uokNRVt+Rb8xcawHZlskrVW1mwMGpGoPkYByime1/NGFmNSPw74Lb7TTfKk5uPMRxlC9puggBn7WnOBUbSaS5Vfc2nDSC+TX3sIBZnUhDsJd/AiNxB85CckrA3+E914WAlpRjQvLFPBVBw18YQw79n5iFjKgw4vCajJqiFT8Yt4kR0N927hARV+79JOuFBFxJBT3SZPhv3xUBTTB6tpyjVsv7po0G3nmY5bWAzHfA67o33MX8xNrTl1hGkLwoCh90EeauwORigI+aX3nxPrGvHc6nxPqYwmhmIQo144gB0PsDR2sywo5VQ38oJnvx3meJfZPQ2szpnspVb/AG2+s9uqDuMiRSI20F5A9W27W8kIIB3yF0J59IDATdrHbdH2e71lOjiWeqw02BoCAdoEcGiYFsGOY4W14LH+7QAYxGImKA0Oh/8AyDUO/vj7HdGYRiEpjh+ZjgRtmAAsdd8ML/WIreOnhADCzkf4ncBJMu/KO6QZq/xtrxAh5eDAZqKJfwCgXJUHdv1EoovdL2CB2Tv3wAskr2E8hIyE7A+cJhIapNoxWEUTs9CZEdi+5v5pCzGV6lSIZo2p/wAXWKZ33qKAHgrbz4n1jGKKWZjxLFFADtPsp/8AcR/0av0nsnCKKRIpFZtzeUd90UUBgJ+bymfl/wCep/1B/wDURRSWMvDjBMeKPwIj/pCaKKCGgxAO8RRRoQY+sQ3mKKACMQ4xRQA5vGf8Sp/zCWcB9YooAjTp8fGaWB3Hx+kUUBsKrvErvxiijJK9SU635YooFIiiiiiA/9k="/>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505" name="AutoShape 25" descr="data:image/jpeg;base64,/9j/4AAQSkZJRgABAQAAAQABAAD/2wCEAAkGBhESERAQEBESFBQPEhYWFxAYFBcQFxsVHhcYGBoQHBgYHCYfGRwjHhoTIC8gIykpLSwsFyAxNTAqNSgrLCkBCQoKDgwNGQ0MGiokHh00NTIrNDYsLCssLDI1MSwtLSwsKSkpKSkpKSwxKSksKSwpKSksKSkpKSkpKSkpKSkpKf/AABEIAOEA4QMBIgACEQEDEQH/xAAcAAEAAgMBAQEAAAAAAAAAAAAABQYDBAcCAQj/xABDEAACAQMCBAMFBgQDBQkBAAABAgMABBEFEgYTITEHIkEUUWFxcjIzNIGxwRUjQpFSYqElNXN1syZDU3SCkrK04ST/xAAXAQEBAQEAAAAAAAAAAAAAAAAAAwIB/8QAHREBAAICAwEBAAAAAAAAAAAAAAECM3EDMTIEEf/aAAwDAQACEQMRAD8A7jSlKBSlKBSlKBSlKBSlKBSlKBSlKBSlKBSlKBSlKBSlKBSlKBSlKBSlKBSlKBSlKBSlKBSlKBSlKBSlKBSlKBSlKBSlKBSlKBSlKBSlKBSlKBSlKBSlKBSlKBSleJZQoLMQAO5JwP70HulfFbPUdjX2gUpSgUrxDMrAMjBlPZgQwP5ivdApSlApSlApSlApSlApSlApSlApSlApSlApSlApSlApSlAqE4z/AAVx9H7ipuoXjP8ABXH0fuKpxZK7Q+nDfUpLT/uo/oX9BWwa19P+6j+hf0FQHEvHCWs8VqkRllkjaVvMIo4oVyTLI5B2ZCvt6YJXGRnNYt3KlPMKFJ4rT29zPK6cy2ilZGfdIAf5gj3DK+Qja2IyoyQ2GI6noVzxIhJ23EUaHlBCy795lHkYYYeX0yPVW91fnbxAgayvr62iaORb4iRlKB2Te5lSM7slJFDYyOuDn1q0R69m00yza233Vnbu0oeZreOGHepjllkDZHTlnYxwCy9M7RXG3QeCtcSK1hhjuIDy40cQrGU3RySui4YNjcxVtqj4ZHXNSPHfFMWmlLtpgGYENZk9ZkAzuQf0On+LsQSpyShXnOi6g1ld2kl1YRooJjSeGeR4gxV1jjdGyEXLMQ+OxJGfNXrjjxLtZpIQywxyossfPVUvWgbG0sGI2SxNuJBA3YXsCxwHV+EOM7bUYjLbscoQHjYbXVsA4IPp7jU9XFfC1ItKW6vLu4Zo7sxbZtrEGPcVW4c91DOzKCftBS3YEjtVApSlApSlApSlApSlApSlApSlApSlApSlApSlApSlAqF4z/BXH0fuKmqheM/wVx9H7iqcWSu0Ppw31KS0/wC6j+hf0FVTiu6WCfcbZnHL56hVwklwuRumfsqRKqv5jjqMAsqirXp/3Uf0L+gqoeKMsgjtQ3MNnJPsvFjDGRomBUIAo3bSSM7ev+tYt3KlPMOKcIaU2oX0c97bG8GpTyqxEskLx7TGXuhggctRIAAenkK9CBmy+xrFHexSOWkgudlw6MGcRqk3IEryqNwxuGRnLKnf0tPFGoaNDa2dzvuLF7cOtqsaGG4xnzDkupDIxUHLjHXuM9YTRoYdRNzPBI8d7DEEu/bEVWmgyG8yxjlhSFVGLIxCqo74J421+J8JBqExjCFYI8zbmIZ1ljaEbcdXDORn3KwPStXi7h6AWGnLNBcz3t/bF7ZYlWPk7YY2Nuw/rjQkYBBYKGy3QVs3Wns9udT1dkW3gKsbOMBWnuM4RZIyoIA3KMFj5F9O9WTgbi6zvJ40u7q59tjO9Le4VLeNJChDNCkagHKsQFdmbb2/qNBA8Ca2TZBNSYMYwkEdvIihZoemLFlYDMwBR0P+F16nLgdttbdY0SNd21FCjcxc4HQZZiSfmSTXO9A0maO8ubS12iKLDSyltyJck53Rpt/lu8bDIU4Ax0BJro0SkKoY5IAy2MZPqcelB7pSlApSlApSlApSlApSlApSlApSlApSlApSlApSlAqF4z/BXH0fuKmqheM/wVx9H7iqcWSu0Ppw31KS0/7qP6F/QVknhDqynOGGMhih+YZSCD8RWPT/ALqP6F/QV9uL2OPHMkRM9tzBc/LJrFu5Up5hU9H8KLCC5a7fm3Mxbcr3D+0FOuRt3DqQezNlh76rGs8N6nZX17cWFha3cN8ctvxzQpVN8JLsPIWUnAz6e6upQajC5wksbH3K6sf7A1sVxtxCfRdcvYBYSaZbwxSNl7maQTuDjHO3cwuXAwAevbFdB1zwu0+7hgikiKtbRJHHcIdsyqi7VG/qWx382evWrdSgjtB0NLSFIEeaQKPvJZGmcn3ksenyGAPdUjSlApSlApSlApSlApSlApSlApSlApSlApSlApSlApSlAqF4z/BXH0fuKmqheM/wVx9H7iqcWSu0Ppw31KS0/wC6j+hf0Fc28U9Oin1Xh+GZA8cklwGQ9iMRdDXSdP8Auo/oX9BXP/EL/fXDn/FuP0jrFu5Up5hI6j4N6TIhCW/IcdUmiZkdW9HHXBwffWt4c8USLb30GozAvpEzo9w3QtEMlZW/IEep6DPWr3dXSRo0kjqiRqWZ2IVQoGSxJ6AV+ftY5lxpeu6lCrCO+v48HBG6CNsb/fjcRn5GuNulnxZjCe0GwvxaZ/GcobNv/ibc79vxxUhxH4k2dmLKSQs0V+GKToN6hQqtuI+0chhgAE1HnT9aaHAu9L5LR+ltJs5e308+MYqgXtlDAnCsctxHcwpey4mXIjK82IqPP/SpwD6YBoL/ADeLEcQWW6sb62t3IAupIgU69iVUl1z8RmpvibjS3slh3B5pLo4ht4hzHk6Akr6YAI6k4616485X8Nvufjl+zyZz9Jxj45x2rnuhaxL/ALDtILOGW/8A4eJfa5yV5EB3J0wNzMRuBAx3HoSQFv0/xJRrqGzurS6s5LnPJ5yrtcjugZSRnt39494rHqnirawS3Nu0czzW8qxrAiiSSVinMPLRTnCjGScAZFVPjC3vl1LQPbrqCUtejZDFCYgMGPMhLOS3cD0xUvwPZodf4glKgvGbdVb1CshLAfPYn9qDS4/41lEulbbS+T/+iKVgoC790ZPsv2hucdMg9OlWXUPFC2tzbLcw3ET3cJkSIpuk3Bwgt9i5JkYkYA6fGtfxL+/0T/mS/wDTevGuxK3EOmFgDts7gjPXByBkfHBP96D2PFqCOXk3trd2bsm+MSxhuZ1xy05ZbLnp0+NZrPxLQ3EFvdWV5aG6OIpJkXYzeiEqx2k/GtfjiMHVdByAf583cZ7REj/XBrH4s/a0b/mkX/xagm+IOOoraZbWOGe6uWXd7PCu4qno7sSFUHrjJ/bP3hnjmG8kltzHLb3MA3PaTLskCZwJBjIZe3UHpke+qBwtb6kdW1/2ae2jl9pXcJ43lYw5fk7drDChNo/9ufSpu30a7GsWc95eWJnWGVeTFC8ckkJHXJJPRT1GenU++g29N8XYbqJJLOyvLhiCXijRSYwGIAdi23JxkKCTgiseq+I8Vxpd1PbQXbNia3kjVNksEnKcl36jAXp5lPf4148BYFXR4ioAMk0zMfe2/bk/kqj8qhuHxh+MgOg3SHHYZMdwSfmaCe8HeIZJ7CCKSG5Biiz7TL1SQmRvssSScfGr/VP8I/8Ac2n/APCb/qPVwoFKUoFKUoFKUoFKUoFQvGf4K4+j9xU1ULxn+CuPo/cVTiyV2h9OG+pSWn/dR/Qv6CoHi7gODUHt5ZZZ43td/LaJ+WQW25OR1z5R2+NT2n/dR/Qv6CtisW7lSnmFDPg9aONtzcX1wmQeVJdSMhx7wDVvOjQez+yclOQY+XyQuE2YxswPSt2qnxbxrNbXFvZ2dmbu5uFaTlc1bdVjXuxdumc+nz6+/jaPHhJDt5Avb8Wp6Gy538vbjHL3Y3bfhmoTxN0O29p4csTGvs5mlh5OSBy8RJtBzuz1HXOc4Oc11O2kZkRnXazKCyZztOOq5HfB6Zrn+peId0b+6srXSfamsGTMgnRCN6hg2HXp6joT2oNt/CeCTalxeXtxboQVtJJsx9OoBIAZsfE1I8TeH1veSQXAeW3uLZdkdxCwRgnX+Xgggjq3p/Uaj7LjHVnliSTQ5I0eRVaU3UbBELANJgDJwMnHrirxQUO98ILaXlyPdXhuYpVkF8Zd0o25wgBGxVyc9FHUVYdH4Uitrm8u0ZzJfcvmbiCPIpUY6fE5qbpQQnFXCUF/HHHMZFMMgkSSNzG6uARuBHwJrBZcFRRzWlwZZpJLOB4VZ23llY5LOSMlvj8KsVKCI1ThuOe4tLl2YPZMzIARgllKnPT3GvnEPDEV4bYys49knWdNpA86ggA5HbqamKUFZ4j4CguplullntrlF2+0wPsYpnOxgQVYfMftXrhvgaC0kkuDJNcXMq7Gupn3vsznljAAUduw9KslKCG4T4Xi0+1S0gZ2SMsQXILeZix7AeprBpvBVvDJqDjc/wDFGzMjEFezgqMAYBDsK1+K+OBaTQWkFu91d3ILJbIyp5BnMjM3RV6N/Y174S41W9e4geCS3ubMqJbd8EjcMqyspwynr1+XvFB94S4Fh04uIJrho2ACwySmREGSfID9nJJzVkpSgUpSgUpSgUpSgUpSgVC8Z/grj6P3FTVQnGf4K4+j9xVOLJXaH04b6lJ6f91H9C/oKpPGuvXct/baNYSGB54TPNeBQ5jhBYAKCftErjPpuXHqRdtP+6j+hf0FUHjW2nstUt9aiieeAW5trmKNd8qplmEyjPUZKZ92z45GLdypTzDT12xvtEVL6PULq8tlkRbm3unM7bCwBkjfGVIz2x8TntUdqnDVxJrlui6ndKbi1mlSUBd0aFsiBf8AL1Hx6VtcU8YJrcS6bpSTSid0590UMUcUYYFslh1b4Y+Wam7q0ZeILDCsUj0+Vd+DjORgZ7Z6Vxte4kIVQSWIABY9z071x204hntNe1toLGe7Mns4Iix5MRjBOR65/wBDXZa49b8Tpp2ua1LPBdOtxyAjRQmUHbGM9cgeooLdovHV3PPFDJo95AkhIM742L0JycD4Y/Oq3oEOoalcarbvqE8FvbX8gDRHbOf8MCyf93GuAegJOcH4ztn4v2kkkcS2uoAyuqAtbbVBZgoJO7oBnqaxeF8LLca4WVl3ak5GVK5HXzDI6j40Gpw9rFxp1xqlpeXUl3DZWvtccsnmmCeYmFmJ8x6YyT6emcCDsb/+IRC8uuI1sZpctFZw3cUUcK58qypvBlPYkNg9SKsF/opudW1aA5VbrSViEm04DMXGfcSMg4qsaLqOj2MKWesaZHHeW42bvYxMJ8HCyI4U7yw25Jx1NBnvvEW6OjXUhmVrjT72OFrmF12zR71IlDLkDeuQce7PTOBKalPqVhBPq91dNJNcRLHDpgGIIpJGG0Hz4kZcjLYBOD1wahuJNPlbQ7qUadFaC4u4WitoodkvJDja8qrnz9+mBgVfvEfh6W80547cAzRGOaNT6uhDbO4GTgjr76CGj4I1SKL2waxdSXirzDC+DaMQM8jkj7IONu4Y9+B2quadxTeppGlau9zK6wXTrdKWJDwtM0YZgAclfKB27/KrIvikZovZobK89vdSht2iKKj4wZXkPlEYPXPfqOlYfCrSEuuHI7aUZSdbhD+c0mG/I4OfhQS/iTr0qQ2ltaSMtxqVxHFG6faVMgyTD/Kq4yfTcKuMMe1VXJO0Abj1JwO5+Nco8MUlurtPaEP/AGetzZKx6gzlmR3U47hI1Hvwwz3rrVByjxH1QLqVrPpqSXGo2CNzYY0Lx+zsrExysPsnqxUdTl+2SK3/AA7vbZIzqtzdxvca3NGhwNoWTGEsVA9V7ZPfA+dRul8Qpot9qaakkyx31y08V8I2ljKNnEJIyQV7Y+HoMZr88ZN+ms22n3X8NiuUleJgV3zHcvt8cHU4GVbPTJx264DvVKxWl0kqJJGdySKGVveD2NZaBSlKBSlKBSlKBSlKBULxn+CuPo/cVNVC8Z/grj6P3FU4sldofThvqUlp/wB1H9C/oK2K19P+6j+hf0FUzxF4knE1npNhJy7rUCSZuhMUC5LSY95Cvj6W6g9axbuVKeYXrNfaoQ8HrXl4N1fmbH4r2mTfu/x4zt7/AAqMa41KHSNXtr4yM9lDIIb/ADtM0eDtfOd28YGSevUdScmuNuoUqg2jRGXh8y3cySmB9luNzLOeSNxc9vKOozUrc+JenRiTM5LRzSQmJY3eTehAfCAbioyPMBj40FppVVXxP0wwLcLchlZygjVWaXeOpTlAb8gde3apDhvjGzv1c2socxHDoQY3U9R5kYAjsf7GgmqVUL3xX0uJ3Qzs/KOHeOKSaNSO4LopUY+daPHviLbxaa09rdASXEbG3lReYCysAR1BAIOQQfWgvtRnEekvc20sEc7wO6+SdCQysOoPQgkZ7jPUVF8P8d2c1mblrlQtukYnlf8AlASFVOCWAGSSO3ckAVj03xQ0yeVIUnKtKcRmRHhVznACM4AbPTGO+R76CKm0/iOSJrV5dNVXBQ3iiYy7MY3iM+Xf+eOv51KPw/d2Vhb2mjm23QeUtcBsFSCWk/l/1lju7Y71bK51xjqV1e6gmi2cr28axCe6u0JEgTd0gQjG0nC9c9d3uBBCzcFcMCxtRCX5kru0s0uAN8znLN09OwGfQCp+uf3vhBAIj7JdXsNwoytx7TI53jsWUnBBPfGKrvGWqaidDg9sEkF2l9HEzoxh3jLASAqR0YYz6ZGenTAdipVQm8V9KWQRtc9C+znbHMO7r052Nnoeuam9d4ltbOITXMyxoxwvqWOM7VUdWPwFBKUqsaL4kafdTC2jlZZWGVjkjeAt3+zvA3dj291ZtS4/sIGnSWcK9uyo0e1mYuw3BFUDLnHXC5oLDSoLhzjWzvjIttLl4vtxMrRSAf4ijgHHxrU1nxJ062laCSZmkT7aRxvOU7fa5YO3uO9BaKVEaPxZaXTvHbTLKY40kJXqNr52nPbPQ9O4x1qKv/FPTIZGia4LGNtrukbyojZwQzoCq49etBbKVgsr2OaNJYnV45ACrqQyke8EVnoFKUoFQvGf4K4+j9xU1WjrWnc+CSHdt5gxuxnH5VvjmIvEylz1m3Fate5hm0/7qP6F/QVzjiQ8rinSppAOXcWckKufSQc44Hx88Y/9ddLtotqKvfaoGfkO9Q3GHB8GowciYuhRg8cyEB43HZ1J/sfgfQ4IzPbdI/KxEp2uecXcXR3Vnr9rHG49gt2RpTjYzMpO1cH0wc/lWZeE9b2cj+MJy+3N9mHO257bt2M49cVvW/h1DDplzpsEjZukk33MgDu0j95WxjOOgx7gOvrXGlXl/wB4cJf+XuP/AK61u+EenRc/XLjYOa2qTx7+52KxYKPd1ds479PcKnH4FJuNHn5w/wBkxyIV2feb4wmQc+XGM+tbnB/ChsTfEyiT229luRhdm0Pj+X3OcY79PlQVbgHTohrevyCNdySQqrYHlDKWYD3ZIBPyFe4uTDrWsu+I4v4fE8rL5emG3SdPXA71ZeH+EjbXupXhl3/xB42Ee3bs2KRjOfNnPwrDd8DLLd388smY7+0W2aIDBAAILbs+ufd0oK9wvqFwbKNNJ0lUtWU7HuZ1jLKcnmlUDls59arukxY4VvwwTcklyPKPKDzOoXPYe6rZp3AOpRQrZfxYi1QFBsgVLgRdhGJSSFOOm7HT0r1onhg0Nje6ZJdb7a4LcnEe2SMMSTubOHP2PQdj7+gQnH4lMfD9vFAkqTSIzQs5hSR0iUpG7D0+0eufs1scYWWrXtpJby6ZZxgAFJvbADEwIIkHkGMY94qZPh1LNZ+yX160zRSRvb3CRrE8JQAKR3Ddjn4H071hueA9QukW3v8AU+ZbAjfHHAIZJACCEd8nocdcAUFw0My+zW/P283kpzNpDLv2jdgjuM561RtCnEPEmpQyHDXltDJFn1VcgqPf6nH+U+6uiRRBVVVACqAAB2AHQCq3xlwJHfmGZZXt7m1bdFdR43D/ACHP2l+H/wCghZia434ncUxalo7yRI6xpqKQhyVIfG4GRcE+Xr0zVlvOCtXuY/ZrrVk5DgrJyrYRyOhGChYkgZ9elbvEPhrFNp0OmWzCCOCRHB28wnbuJz1GSxYkmgy+Ielwro19EsSBIrViibRhSoypHxBAOfhVXjvbYR8ObrWe8vVsI3giVgERTDGGmk3HA9MHB+z78V0PibRzd2lzah9huImj343Y3DG7GRmqtdeHEyjTpbS85Nzp9qlsZTEHjkjVVB3JnI6rnGfX4UEBxdcX732ivd21vbqL4KuyYzSk49TtAC49MnrUjwnYRvxDrcrorPCtuEYjJUMnmx89q/2rJrHhpfXLW9zLqhN1bTB4/wCSot1UDsIgc7idvmLH1GOvSxaFwkbe+vr1pd5vlhBTbt2lFxnOeuck0EBq68viCKSNBvbS5ycDBYhgVB9/WvXgjAjaVHcEBprqWd5pMDcz81h1PyC/3qw3XDBbUodR5gxDbPDytuSdzA7t2fh2xVL0HSg5uZNF1U20Uk8nNtJYlcxS58+xXIKde2cigjp1FpdcVNZYVks43woA2OVcswA7YyW/OpDgl9Tj020it9Js3he3Rtxugpk3KGMjLsPVskkHOM4r14Z6RAb7WeSzzwMsUL3LsJOdNhmlOR9Q6DoKlbPgLUbVGtrDVOXbddkcsAnkjBJO1HyO2emQaDZ8LNHuLWC5huFjRfaneKGORZljRsMYsjGMMW6GrrULwlwrFYQciNmcs7SSTPjfJIxy0jYHyA+AHfvU1QKUpQKUpQKUpQKUpQKUpQKUpQKUpQKUpQKUpQKUpQKUpQKUpQKr+p8AabcSNNPZQPI/2n24LfE4xk9upqwUoNXTdLht41ht4kijXtGihF+JwPU++tqlKBSlKBSlKBSlKBSlKBSlKBSlKBSlKBSlKBSlKBSlKBSlKBSlKBSlKBSlKBSlKBSlKBSlKBSlKBSlKBSlKBSlKBSlKBSlKBSlKBSlKBSlKBSlKBSlKBSlKBSlKBSlKBSlKBSlKBSlKBSlKBSlKBSlKBSlKBSlKBSlKBSlKBSlKBSlKBSlKBSlKBSlKBSlKD//2Q=="/>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507" name="AutoShape 27" descr="data:image/jpeg;base64,/9j/4AAQSkZJRgABAQAAAQABAAD/2wCEAAkGBhESERAQEBESFBQPEhYWFxAYFBcQFxsVHhcYGBoQHBgYHCYfGRwjHhoTIC8gIykpLSwsFyAxNTAqNSgrLCkBCQoKDgwNGQ0MGiokHh00NTIrNDYsLCssLDI1MSwtLSwsKSkpKSkpKSwxKSksKSwpKSksKSkpKSkpKSkpKSkpKf/AABEIAOEA4QMBIgACEQEDEQH/xAAcAAEAAgMBAQEAAAAAAAAAAAAABQYDBAcCAQj/xABDEAACAQMCBAMFBgQDBQkBAAABAgMABBEFEgYTITEHIkEUUWFxcjIzNIGxwRUjQpFSYqElNXN1syZDU3SCkrK04ST/xAAXAQEBAQEAAAAAAAAAAAAAAAAAAwIB/8QAHREBAAICAwEBAAAAAAAAAAAAAAECM3EDMTIEEf/aAAwDAQACEQMRAD8A7jSlKBSlKBSlKBSlKBSlKBSlKBSlKBSlKBSlKBSlKBSlKBSlKBSlKBSlKBSlKBSlKBSlKBSlKBSlKBSlKBSlKBSlKBSlKBSlKBSlKBSlKBSlKBSlKBSlKBSlKBSleJZQoLMQAO5JwP70HulfFbPUdjX2gUpSgUrxDMrAMjBlPZgQwP5ivdApSlApSlApSlApSlApSlApSlApSlApSlApSlApSlApSlAqE4z/AAVx9H7ipuoXjP8ABXH0fuKpxZK7Q+nDfUpLT/uo/oX9BWwa19P+6j+hf0FQHEvHCWs8VqkRllkjaVvMIo4oVyTLI5B2ZCvt6YJXGRnNYt3KlPMKFJ4rT29zPK6cy2ilZGfdIAf5gj3DK+Qja2IyoyQ2GI6noVzxIhJ23EUaHlBCy795lHkYYYeX0yPVW91fnbxAgayvr62iaORb4iRlKB2Te5lSM7slJFDYyOuDn1q0R69m00yza233Vnbu0oeZreOGHepjllkDZHTlnYxwCy9M7RXG3QeCtcSK1hhjuIDy40cQrGU3RySui4YNjcxVtqj4ZHXNSPHfFMWmlLtpgGYENZk9ZkAzuQf0On+LsQSpyShXnOi6g1ld2kl1YRooJjSeGeR4gxV1jjdGyEXLMQ+OxJGfNXrjjxLtZpIQywxyossfPVUvWgbG0sGI2SxNuJBA3YXsCxwHV+EOM7bUYjLbscoQHjYbXVsA4IPp7jU9XFfC1ItKW6vLu4Zo7sxbZtrEGPcVW4c91DOzKCftBS3YEjtVApSlApSlApSlApSlApSlApSlApSlApSlApSlApSlAqF4z/BXH0fuKmqheM/wVx9H7iqcWSu0Ppw31KS0/wC6j+hf0FVTiu6WCfcbZnHL56hVwklwuRumfsqRKqv5jjqMAsqirXp/3Uf0L+gqoeKMsgjtQ3MNnJPsvFjDGRomBUIAo3bSSM7ev+tYt3KlPMOKcIaU2oX0c97bG8GpTyqxEskLx7TGXuhggctRIAAenkK9CBmy+xrFHexSOWkgudlw6MGcRqk3IEryqNwxuGRnLKnf0tPFGoaNDa2dzvuLF7cOtqsaGG4xnzDkupDIxUHLjHXuM9YTRoYdRNzPBI8d7DEEu/bEVWmgyG8yxjlhSFVGLIxCqo74J421+J8JBqExjCFYI8zbmIZ1ljaEbcdXDORn3KwPStXi7h6AWGnLNBcz3t/bF7ZYlWPk7YY2Nuw/rjQkYBBYKGy3QVs3Wns9udT1dkW3gKsbOMBWnuM4RZIyoIA3KMFj5F9O9WTgbi6zvJ40u7q59tjO9Le4VLeNJChDNCkagHKsQFdmbb2/qNBA8Ca2TZBNSYMYwkEdvIihZoemLFlYDMwBR0P+F16nLgdttbdY0SNd21FCjcxc4HQZZiSfmSTXO9A0maO8ubS12iKLDSyltyJck53Rpt/lu8bDIU4Ax0BJro0SkKoY5IAy2MZPqcelB7pSlApSlApSlApSlApSlApSlApSlApSlApSlApSlAqF4z/BXH0fuKmqheM/wVx9H7iqcWSu0Ppw31KS0/7qP6F/QVknhDqynOGGMhih+YZSCD8RWPT/ALqP6F/QV9uL2OPHMkRM9tzBc/LJrFu5Up5hU9H8KLCC5a7fm3Mxbcr3D+0FOuRt3DqQezNlh76rGs8N6nZX17cWFha3cN8ctvxzQpVN8JLsPIWUnAz6e6upQajC5wksbH3K6sf7A1sVxtxCfRdcvYBYSaZbwxSNl7maQTuDjHO3cwuXAwAevbFdB1zwu0+7hgikiKtbRJHHcIdsyqi7VG/qWx382evWrdSgjtB0NLSFIEeaQKPvJZGmcn3ksenyGAPdUjSlApSlApSlApSlApSlApSlApSlApSlApSlApSlApSlAqF4z/BXH0fuKmqheM/wVx9H7iqcWSu0Ppw31KS0/wC6j+hf0Fc28U9Oin1Xh+GZA8cklwGQ9iMRdDXSdP8Auo/oX9BXP/EL/fXDn/FuP0jrFu5Up5hI6j4N6TIhCW/IcdUmiZkdW9HHXBwffWt4c8USLb30GozAvpEzo9w3QtEMlZW/IEep6DPWr3dXSRo0kjqiRqWZ2IVQoGSxJ6AV+ftY5lxpeu6lCrCO+v48HBG6CNsb/fjcRn5GuNulnxZjCe0GwvxaZ/GcobNv/ibc79vxxUhxH4k2dmLKSQs0V+GKToN6hQqtuI+0chhgAE1HnT9aaHAu9L5LR+ltJs5e308+MYqgXtlDAnCsctxHcwpey4mXIjK82IqPP/SpwD6YBoL/ADeLEcQWW6sb62t3IAupIgU69iVUl1z8RmpvibjS3slh3B5pLo4ht4hzHk6Akr6YAI6k4616485X8Nvufjl+zyZz9Jxj45x2rnuhaxL/ALDtILOGW/8A4eJfa5yV5EB3J0wNzMRuBAx3HoSQFv0/xJRrqGzurS6s5LnPJ5yrtcjugZSRnt39494rHqnirawS3Nu0czzW8qxrAiiSSVinMPLRTnCjGScAZFVPjC3vl1LQPbrqCUtejZDFCYgMGPMhLOS3cD0xUvwPZodf4glKgvGbdVb1CshLAfPYn9qDS4/41lEulbbS+T/+iKVgoC790ZPsv2hucdMg9OlWXUPFC2tzbLcw3ET3cJkSIpuk3Bwgt9i5JkYkYA6fGtfxL+/0T/mS/wDTevGuxK3EOmFgDts7gjPXByBkfHBP96D2PFqCOXk3trd2bsm+MSxhuZ1xy05ZbLnp0+NZrPxLQ3EFvdWV5aG6OIpJkXYzeiEqx2k/GtfjiMHVdByAf583cZ7REj/XBrH4s/a0b/mkX/xagm+IOOoraZbWOGe6uWXd7PCu4qno7sSFUHrjJ/bP3hnjmG8kltzHLb3MA3PaTLskCZwJBjIZe3UHpke+qBwtb6kdW1/2ae2jl9pXcJ43lYw5fk7drDChNo/9ufSpu30a7GsWc95eWJnWGVeTFC8ckkJHXJJPRT1GenU++g29N8XYbqJJLOyvLhiCXijRSYwGIAdi23JxkKCTgiseq+I8Vxpd1PbQXbNia3kjVNksEnKcl36jAXp5lPf4148BYFXR4ioAMk0zMfe2/bk/kqj8qhuHxh+MgOg3SHHYZMdwSfmaCe8HeIZJ7CCKSG5Biiz7TL1SQmRvssSScfGr/VP8I/8Ac2n/APCb/qPVwoFKUoFKUoFKUoFKUoFQvGf4K4+j9xU1ULxn+CuPo/cVTiyV2h9OG+pSWn/dR/Qv6CoHi7gODUHt5ZZZ43td/LaJ+WQW25OR1z5R2+NT2n/dR/Qv6CtisW7lSnmFDPg9aONtzcX1wmQeVJdSMhx7wDVvOjQez+yclOQY+XyQuE2YxswPSt2qnxbxrNbXFvZ2dmbu5uFaTlc1bdVjXuxdumc+nz6+/jaPHhJDt5Avb8Wp6Gy538vbjHL3Y3bfhmoTxN0O29p4csTGvs5mlh5OSBy8RJtBzuz1HXOc4Oc11O2kZkRnXazKCyZztOOq5HfB6Zrn+peId0b+6srXSfamsGTMgnRCN6hg2HXp6joT2oNt/CeCTalxeXtxboQVtJJsx9OoBIAZsfE1I8TeH1veSQXAeW3uLZdkdxCwRgnX+Xgggjq3p/Uaj7LjHVnliSTQ5I0eRVaU3UbBELANJgDJwMnHrirxQUO98ILaXlyPdXhuYpVkF8Zd0o25wgBGxVyc9FHUVYdH4Uitrm8u0ZzJfcvmbiCPIpUY6fE5qbpQQnFXCUF/HHHMZFMMgkSSNzG6uARuBHwJrBZcFRRzWlwZZpJLOB4VZ23llY5LOSMlvj8KsVKCI1ThuOe4tLl2YPZMzIARgllKnPT3GvnEPDEV4bYys49knWdNpA86ggA5HbqamKUFZ4j4CguplullntrlF2+0wPsYpnOxgQVYfMftXrhvgaC0kkuDJNcXMq7Gupn3vsznljAAUduw9KslKCG4T4Xi0+1S0gZ2SMsQXILeZix7AeprBpvBVvDJqDjc/wDFGzMjEFezgqMAYBDsK1+K+OBaTQWkFu91d3ILJbIyp5BnMjM3RV6N/Y174S41W9e4geCS3ubMqJbd8EjcMqyspwynr1+XvFB94S4Fh04uIJrho2ACwySmREGSfID9nJJzVkpSgUpSgUpSgUpSgUpSgVC8Z/grj6P3FTVQnGf4K4+j9xVOLJXaH04b6lJ6f91H9C/oKpPGuvXct/baNYSGB54TPNeBQ5jhBYAKCftErjPpuXHqRdtP+6j+hf0FUHjW2nstUt9aiieeAW5trmKNd8qplmEyjPUZKZ92z45GLdypTzDT12xvtEVL6PULq8tlkRbm3unM7bCwBkjfGVIz2x8TntUdqnDVxJrlui6ndKbi1mlSUBd0aFsiBf8AL1Hx6VtcU8YJrcS6bpSTSid0590UMUcUYYFslh1b4Y+Wam7q0ZeILDCsUj0+Vd+DjORgZ7Z6Vxte4kIVQSWIABY9z071x204hntNe1toLGe7Mns4Iix5MRjBOR65/wBDXZa49b8Tpp2ua1LPBdOtxyAjRQmUHbGM9cgeooLdovHV3PPFDJo95AkhIM742L0JycD4Y/Oq3oEOoalcarbvqE8FvbX8gDRHbOf8MCyf93GuAegJOcH4ztn4v2kkkcS2uoAyuqAtbbVBZgoJO7oBnqaxeF8LLca4WVl3ak5GVK5HXzDI6j40Gpw9rFxp1xqlpeXUl3DZWvtccsnmmCeYmFmJ8x6YyT6emcCDsb/+IRC8uuI1sZpctFZw3cUUcK58qypvBlPYkNg9SKsF/opudW1aA5VbrSViEm04DMXGfcSMg4qsaLqOj2MKWesaZHHeW42bvYxMJ8HCyI4U7yw25Jx1NBnvvEW6OjXUhmVrjT72OFrmF12zR71IlDLkDeuQce7PTOBKalPqVhBPq91dNJNcRLHDpgGIIpJGG0Hz4kZcjLYBOD1wahuJNPlbQ7qUadFaC4u4WitoodkvJDja8qrnz9+mBgVfvEfh6W80547cAzRGOaNT6uhDbO4GTgjr76CGj4I1SKL2waxdSXirzDC+DaMQM8jkj7IONu4Y9+B2quadxTeppGlau9zK6wXTrdKWJDwtM0YZgAclfKB27/KrIvikZovZobK89vdSht2iKKj4wZXkPlEYPXPfqOlYfCrSEuuHI7aUZSdbhD+c0mG/I4OfhQS/iTr0qQ2ltaSMtxqVxHFG6faVMgyTD/Kq4yfTcKuMMe1VXJO0Abj1JwO5+Nco8MUlurtPaEP/AGetzZKx6gzlmR3U47hI1Hvwwz3rrVByjxH1QLqVrPpqSXGo2CNzYY0Lx+zsrExysPsnqxUdTl+2SK3/AA7vbZIzqtzdxvca3NGhwNoWTGEsVA9V7ZPfA+dRul8Qpot9qaakkyx31y08V8I2ljKNnEJIyQV7Y+HoMZr88ZN+ms22n3X8NiuUleJgV3zHcvt8cHU4GVbPTJx264DvVKxWl0kqJJGdySKGVveD2NZaBSlKBSlKBSlKBSlKBULxn+CuPo/cVNVC8Z/grj6P3FU4sldofThvqUlp/wB1H9C/oK2K19P+6j+hf0FUzxF4knE1npNhJy7rUCSZuhMUC5LSY95Cvj6W6g9axbuVKeYXrNfaoQ8HrXl4N1fmbH4r2mTfu/x4zt7/AAqMa41KHSNXtr4yM9lDIIb/ADtM0eDtfOd28YGSevUdScmuNuoUqg2jRGXh8y3cySmB9luNzLOeSNxc9vKOozUrc+JenRiTM5LRzSQmJY3eTehAfCAbioyPMBj40FppVVXxP0wwLcLchlZygjVWaXeOpTlAb8gde3apDhvjGzv1c2socxHDoQY3U9R5kYAjsf7GgmqVUL3xX0uJ3Qzs/KOHeOKSaNSO4LopUY+daPHviLbxaa09rdASXEbG3lReYCysAR1BAIOQQfWgvtRnEekvc20sEc7wO6+SdCQysOoPQgkZ7jPUVF8P8d2c1mblrlQtukYnlf8AlASFVOCWAGSSO3ckAVj03xQ0yeVIUnKtKcRmRHhVznACM4AbPTGO+R76CKm0/iOSJrV5dNVXBQ3iiYy7MY3iM+Xf+eOv51KPw/d2Vhb2mjm23QeUtcBsFSCWk/l/1lju7Y71bK51xjqV1e6gmi2cr28axCe6u0JEgTd0gQjG0nC9c9d3uBBCzcFcMCxtRCX5kru0s0uAN8znLN09OwGfQCp+uf3vhBAIj7JdXsNwoytx7TI53jsWUnBBPfGKrvGWqaidDg9sEkF2l9HEzoxh3jLASAqR0YYz6ZGenTAdipVQm8V9KWQRtc9C+znbHMO7r052Nnoeuam9d4ltbOITXMyxoxwvqWOM7VUdWPwFBKUqsaL4kafdTC2jlZZWGVjkjeAt3+zvA3dj291ZtS4/sIGnSWcK9uyo0e1mYuw3BFUDLnHXC5oLDSoLhzjWzvjIttLl4vtxMrRSAf4ijgHHxrU1nxJ062laCSZmkT7aRxvOU7fa5YO3uO9BaKVEaPxZaXTvHbTLKY40kJXqNr52nPbPQ9O4x1qKv/FPTIZGia4LGNtrukbyojZwQzoCq49etBbKVgsr2OaNJYnV45ACrqQyke8EVnoFKUoFQvGf4K4+j9xU1WjrWnc+CSHdt5gxuxnH5VvjmIvEylz1m3Fate5hm0/7qP6F/QVzjiQ8rinSppAOXcWckKufSQc44Hx88Y/9ddLtotqKvfaoGfkO9Q3GHB8GowciYuhRg8cyEB43HZ1J/sfgfQ4IzPbdI/KxEp2uecXcXR3Vnr9rHG49gt2RpTjYzMpO1cH0wc/lWZeE9b2cj+MJy+3N9mHO257bt2M49cVvW/h1DDplzpsEjZukk33MgDu0j95WxjOOgx7gOvrXGlXl/wB4cJf+XuP/AK61u+EenRc/XLjYOa2qTx7+52KxYKPd1ds479PcKnH4FJuNHn5w/wBkxyIV2feb4wmQc+XGM+tbnB/ChsTfEyiT229luRhdm0Pj+X3OcY79PlQVbgHTohrevyCNdySQqrYHlDKWYD3ZIBPyFe4uTDrWsu+I4v4fE8rL5emG3SdPXA71ZeH+EjbXupXhl3/xB42Ee3bs2KRjOfNnPwrDd8DLLd388smY7+0W2aIDBAAILbs+ufd0oK9wvqFwbKNNJ0lUtWU7HuZ1jLKcnmlUDls59arukxY4VvwwTcklyPKPKDzOoXPYe6rZp3AOpRQrZfxYi1QFBsgVLgRdhGJSSFOOm7HT0r1onhg0Nje6ZJdb7a4LcnEe2SMMSTubOHP2PQdj7+gQnH4lMfD9vFAkqTSIzQs5hSR0iUpG7D0+0eufs1scYWWrXtpJby6ZZxgAFJvbADEwIIkHkGMY94qZPh1LNZ+yX160zRSRvb3CRrE8JQAKR3Ddjn4H071hueA9QukW3v8AU+ZbAjfHHAIZJACCEd8nocdcAUFw0My+zW/P283kpzNpDLv2jdgjuM561RtCnEPEmpQyHDXltDJFn1VcgqPf6nH+U+6uiRRBVVVACqAAB2AHQCq3xlwJHfmGZZXt7m1bdFdR43D/ACHP2l+H/wCghZia434ncUxalo7yRI6xpqKQhyVIfG4GRcE+Xr0zVlvOCtXuY/ZrrVk5DgrJyrYRyOhGChYkgZ9elbvEPhrFNp0OmWzCCOCRHB28wnbuJz1GSxYkmgy+Ielwro19EsSBIrViibRhSoypHxBAOfhVXjvbYR8ObrWe8vVsI3giVgERTDGGmk3HA9MHB+z78V0PibRzd2lzah9huImj343Y3DG7GRmqtdeHEyjTpbS85Nzp9qlsZTEHjkjVVB3JnI6rnGfX4UEBxdcX732ivd21vbqL4KuyYzSk49TtAC49MnrUjwnYRvxDrcrorPCtuEYjJUMnmx89q/2rJrHhpfXLW9zLqhN1bTB4/wCSot1UDsIgc7idvmLH1GOvSxaFwkbe+vr1pd5vlhBTbt2lFxnOeuck0EBq68viCKSNBvbS5ycDBYhgVB9/WvXgjAjaVHcEBprqWd5pMDcz81h1PyC/3qw3XDBbUodR5gxDbPDytuSdzA7t2fh2xVL0HSg5uZNF1U20Uk8nNtJYlcxS58+xXIKde2cigjp1FpdcVNZYVks43woA2OVcswA7YyW/OpDgl9Tj020it9Js3he3Rtxugpk3KGMjLsPVskkHOM4r14Z6RAb7WeSzzwMsUL3LsJOdNhmlOR9Q6DoKlbPgLUbVGtrDVOXbddkcsAnkjBJO1HyO2emQaDZ8LNHuLWC5huFjRfaneKGORZljRsMYsjGMMW6GrrULwlwrFYQciNmcs7SSTPjfJIxy0jYHyA+AHfvU1QKUpQKUpQKUpQKUpQKUpQKUpQKUpQKUpQKUpQKUpQKUpQKUpQKr+p8AabcSNNPZQPI/2n24LfE4xk9upqwUoNXTdLht41ht4kijXtGihF+JwPU++tqlKBSlKBSlKBSlKBSlKBSlKBSlKBSlKBSlKBSlKBSlKBSlKBSlKBSlKBSlKBSlKBSlKBSlKBSlKBSlKBSlKBSlKBSlKBSlKBSlKBSlKBSlKBSlKBSlKBSlKBSlKBSlKBSlKBSlKBSlKBSlKBSlKBSlKBSlKBSlKBSlKBSlKBSlKBSlKBSlKBSlKBSlKBSlKD//2Q=="/>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20" name="Picture 19" descr="43___Selected.jpg"/>
          <p:cNvPicPr>
            <a:picLocks noChangeAspect="1"/>
          </p:cNvPicPr>
          <p:nvPr/>
        </p:nvPicPr>
        <p:blipFill>
          <a:blip r:embed="rId5" cstate="print"/>
          <a:stretch>
            <a:fillRect/>
          </a:stretch>
        </p:blipFill>
        <p:spPr>
          <a:xfrm>
            <a:off x="6617692" y="3313011"/>
            <a:ext cx="1489918" cy="764061"/>
          </a:xfrm>
          <a:prstGeom prst="rect">
            <a:avLst/>
          </a:prstGeom>
        </p:spPr>
      </p:pic>
      <p:pic>
        <p:nvPicPr>
          <p:cNvPr id="276483" name="Picture 3"/>
          <p:cNvPicPr>
            <a:picLocks noChangeAspect="1" noChangeArrowheads="1"/>
          </p:cNvPicPr>
          <p:nvPr/>
        </p:nvPicPr>
        <p:blipFill>
          <a:blip r:embed="rId6" cstate="print"/>
          <a:srcRect/>
          <a:stretch>
            <a:fillRect/>
          </a:stretch>
        </p:blipFill>
        <p:spPr bwMode="auto">
          <a:xfrm>
            <a:off x="6545684" y="4021327"/>
            <a:ext cx="3111451" cy="1999961"/>
          </a:xfrm>
          <a:prstGeom prst="rect">
            <a:avLst/>
          </a:prstGeom>
          <a:noFill/>
          <a:ln w="9525">
            <a:noFill/>
            <a:miter lim="800000"/>
            <a:headEnd/>
            <a:tailEnd/>
          </a:ln>
        </p:spPr>
      </p:pic>
      <p:pic>
        <p:nvPicPr>
          <p:cNvPr id="276509" name="Picture 29" descr="https://encrypted-tbn0.gstatic.com/images?q=tbn:ANd9GcRYnW2jbFwHGSWBeYcpOGAMp7qci90yc6qTAibXFYBP2mUIAEZ6"/>
          <p:cNvPicPr>
            <a:picLocks noChangeAspect="1" noChangeArrowheads="1"/>
          </p:cNvPicPr>
          <p:nvPr/>
        </p:nvPicPr>
        <p:blipFill>
          <a:blip r:embed="rId7" cstate="print"/>
          <a:srcRect/>
          <a:stretch>
            <a:fillRect/>
          </a:stretch>
        </p:blipFill>
        <p:spPr bwMode="auto">
          <a:xfrm>
            <a:off x="425004" y="3573016"/>
            <a:ext cx="1584176" cy="2278842"/>
          </a:xfrm>
          <a:prstGeom prst="rect">
            <a:avLst/>
          </a:prstGeom>
          <a:noFill/>
        </p:spPr>
      </p:pic>
      <p:pic>
        <p:nvPicPr>
          <p:cNvPr id="276485" name="Picture 5" descr="https://encrypted-tbn1.gstatic.com/images?q=tbn:ANd9GcQn0q-xonTdrB7PCEx7yQNap3vRhcQefsXkf2Lij-icoqsyLF0YTQ"/>
          <p:cNvPicPr>
            <a:picLocks noChangeAspect="1" noChangeArrowheads="1"/>
          </p:cNvPicPr>
          <p:nvPr/>
        </p:nvPicPr>
        <p:blipFill>
          <a:blip r:embed="rId8" cstate="print"/>
          <a:srcRect/>
          <a:stretch>
            <a:fillRect/>
          </a:stretch>
        </p:blipFill>
        <p:spPr bwMode="auto">
          <a:xfrm>
            <a:off x="352996" y="3501008"/>
            <a:ext cx="729862" cy="496414"/>
          </a:xfrm>
          <a:prstGeom prst="rect">
            <a:avLst/>
          </a:prstGeom>
          <a:noFill/>
        </p:spPr>
      </p:pic>
      <p:sp>
        <p:nvSpPr>
          <p:cNvPr id="276511" name="AutoShape 31" descr="data:image/jpeg;base64,/9j/4AAQSkZJRgABAQAAAQABAAD/2wCEAAkGBhASEA8QEA8PDw8PDw8NDQ8NDQ8NDQ0NFBAVFBQQEhIXHCYeFxkjGRIUHy8gIycsLCwuFR8xNTAqNSYuLCkBCQoKDgwOGg8PGikhHh8pKSkqKikpKSwsKSwsKSkpKSwsKSksNSwqKSkpKSwsLyk1LDUsLC01LSkpKikpLCwpLP/AABEIALcBEwMBIgACEQEDEQH/xAAbAAACAwEBAQAAAAAAAAAAAAADBAABAgUGB//EAD0QAAICAgAEAwYDBQYGAwAAAAECAAMEEQUSITEGQVETIjJhcYFCkaEUIzNSsSRTYnLB8AcVk6Ky0WNzkv/EABwBAAEFAQEBAAAAAAAAAAAAAAMBAgQFBgAHCP/EADcRAAIBAwMBBAgFAgcAAAAAAAABAgMEERIhMUEFIlFhExQycYGRofAGQrHB4TPRFSQ0UmJy8f/aAAwDAQACEQMRAD8A4lduo0rgxSyvUquzUmGAlFS3Q2y6lht95K7NiU6RQPkwV2N6RNkInQWyR6wYjQWM3HZidWQRGQytFraNQYYiIEcVLdBr8PofMGca+gqdH/YnaryfWVl0B12PiHUfMeYka5pa45XKNP8AhvtV2dwqVV9ye3ufR/s/4OAZnmjVtEWZJVJo9VnCUSg80GgSJAYuASm0Mak1BLZCLZOCKSZtWh67oES9RjDwbXA8rgyzV6RJW1GK74xrBLhUT5CAam9yKwMhWNDJeAG2iKump0BMW1bjkwNSlndCaPqNq4YaPeKvXqZV9RWsgIycHhl30kGA5p0FcMNGJ30aixfiMq08d6JgncGVlSw8IRW88lhpZWURKBnHe8hWUDCgyjXOF0+BXtDJK5JJwmWesdNiJ2V6jNTzdibEv+TwBPS8CSWajlVu4o9epSPqJwElFSHLK4Hm1C1W7ktqigk8bMoOD3grcf0mG2JtL4mR+Gt0LNWRLR9RxlBi70aiYCRmnyJ3nR+R6/eL2Vbjl9WwR59x9YkGlNc0vRz24Z7J+He0vXrNRqbyh3X+z+K/QWsqgCJ0GAMXsqglIuKlLG6FpYMtlmTHkbgKtkYrs3EQYRHjWgsKjQ8UmZVNsMyQbJy7yyiksjKWxIiaV41ofCo4jxEggq7IWM4JcWmsoxZVuJ2V6j4MzZXuOTB1KaksoQVtRkEMNGBeuZVtR73IsW4vDBX06i5nTbTCI3VajovJHrUsboErwgMCZA0fgjKQbU2rTCPN6iBV5GtyTMkQJqZ6MiFreRlg5oD565QS2vcTdI8jQdtURoWEsbMVV9Rqq2Kssivqcgso6hu6rcScajtVm5m+mdgHCWl4YqlxjK2biTrqUtkbkM4Z3Q5ZVOVl0FWPoeo+vnOlXfB5ygrv+U7+3n/v5SPcw1wbXQ0f4XvXa38YSfdqd1+98fXb4nLkIm2SYlOexNYAvXAskcIg3SOTI86eRMiUDDOkERH5Iso4N1vH6Ld9JzAYemyNlHIajU0sesSCjFZ2IKxYNMnTjtlFK0aqsic2jzmjqc8MeIlAzNby2EYTc53Rm2vcUdI6DMW1xUwNSGpZQojam7E2JTLLRo4jrwYhbXAzpX1bG4hYsLF5IFanpZkNDJZF5YMc0BjLA5sSRcPKjcB/So9mIN1mlM0RL8+feGAUw46iAYTSPOHNZ3MW1xciPsu4rYkRj4SMo0arfYicJW85Czjk1kUxFxOr3ETyK5zQ6lLfAorwvthrqQB2OzqdLD8NWNprd1L35dfvWH0/D99n5CPrlYuMeVQPabCnl/eW7/xMfh/MSlr9q04twpJzflx8y+odm1HipN6F0zycDH4Nk2fBj2sOo5ivIp1/ibQjJ8H5n9yB9bawf0M9nTlP6ov52f8ArU8tf42zFd0/s45LHr/gv15WI/n+Uz1O7ua0mqcY7eLZ6dRvrm4emCjt9+JzbvDWWvfHcj1QpZ+ikn9JznQglWBVh3VgVYfUHqJ6ejx5cP4lNL/5Genp9+adbG8Q4OWBXaFBJ0qZAXRbyCWdt/cGFdzc0t6tPK8Yv9g7uLmlvVp5Xij57YkVsWe6494HZA1mPzWIOrUn3rVHmUb8Y+R6/MzxlqSfb3FOvHVB5DKpTrx1Qf8AApLUyOJkGSwPDOhi2xqxZzKXnTrOxAyRaW89UcC7CUISxYOcJJYYat40DsRFTGamjGiTRl0ZZmwdyrBBqYgRvDJakBqOd4B0jkwU4dTIMVyKY0JbpsRU8Apw1Rwch1mYzfXFiIdPJU1I6WTckqSKDye1E2DBzay9PCGZsECDGHi7RB8Q6NMWrMVtDHtOGvZibrIIWxYLUaw6eUM1N5dzsAaBJJPYAec9nw3w4lFZyMnlFgHMOY+5jr6fN/n89D1PL8H8PXmGRZ2BKUA92sHxOo7kjsNee/SdnjeBdk/HbXi4leiGtPvO2vjZdgD0AJ6d/PQyHa3aHpq3qsZ6IL25dX/xXVml7OsfQ0vWXHVJ+yv3Z43jvH2sZlr3XV238Nlg9Sfwj5fmfIcOvBscfu6nYdtohKj79hPccXuox22GC1NVQKTj0Vc9zMhBbmC8xbdbHv8AingON3Wm2xLbLHCudCyxmHL3U8pPT3SJZ21ahRTpUYNY8Vz8f18OC5pdh1rt+krVOd9ln5b9D29HEEAAZ19oqBrK0PtbFOtnaJszzOfkYZutsLZNpZ9iutExlU6AILvzN3BPwjvEeEcQKVuiW8jtZtQtTXsRyfhQdO8aTw/k3WM1dDIjsXBv1T1PU+7snWyZCt7eNOpLRH47s01vTjbzeqWPPOMne4FZhshdkxsf3/ZVi4NlXGwBTzBrCVPR17INRjL4Zi3pj3ZWUMe1qmpdd0IrtTdZUza0B1K+QHlPP5Ht8Rv2fmrDDV3OlauQbFAPK7jY6IB012nexODnLxMa2zIWpabMtb7bfeYhrEcdSQB3bqfXtGVtcYzlKbS26cbpbLHXJMnHGKym1FvZ87YePmdfg2TRSvsl4lRao/hrdZUXUa+FSHB18vL6Tz/jXgg65NQrIJ/tHsn5h17Xa10G+h79wfUx2vM4Xi69mjZly9rGAcA+ocgIPqoM6HBuKpmV3JZUilG0K9+01Q46AEgeYYdvISmTnQm7iKlp6tpLPwW5BlCpRfp4J6eraxn4Hyu1YEx/ieGarbaj1Nbsmz3I3tSfqCD94gZqYtNZRYyae6NoZ08R5ylMfxGjZrYk2ssSGrRAGM2CLtBIn1EVDVtAzaRWMg8Mb30gXm0MzZGoky3RdbTTLAqYdZzOi8rAEiWJtlmQJwmNxfIrnPsWdixek52RXCQZBuafUUMksiXDFbhns9SCQyCXh4OaMWsjJits5joGUaMoYmDGqTEQ+aKsEGtRYhVG2Zgij1ZjofqYaydDwzj82Up8q1ez7gco/Vt/aRryt6ChOr/tTf8AYkWdL01WNPxZ6rCwa1UV1M1TBFrLIAtugNBmVgQT57InL4h4SyGPOtv7SRvXtW5bV+Q2Sv5EfSIeKOIP+0FFdlFVaqeVimnPvk7HyK/lHuAcezjyhajlJ/MwKH/rfD+YJmMoW97bUleU5x7yy1PH6v8AujWXFe1uJu1nGW23dzj6f2OJ4psyKa8Nea6ktj212Ls1kmvJs0dj/C47RTwrw2m5LnurFrrYAGtJf3SgOuvfruep8ecMtyWwVVVrf2eUzixweVQ9Wztd83xTieGsQ0tlVMwYo1TErsKdoTsb+Wpb2leNaSlLGqSUml5o1rcKXZ0IQe6WPPCljf4BuJ5oxkU11ppm5NAcgHQnegOvaP8ABc02VJY2gzA75d62GI6b+kQ4nZQyfvSCgbQIY9H12BXz1MnjdddVb1oWRiyIB7gHKdHe+o7GXkYpxSit8mVlUcajlKW2OAXH+D2ZGaFr5djHqZi7aAHM43obJ7eQjnD/AA7S+M1WVkLT+z5toDB61Us2PSSAbB8/ScnjXFELoz1Mxux6HKrcal0r2+6xA2R73bp2EOKbsnET2VBZjnuOSkOyqqYVKAszE66AdSR+sz9wqmuotWleO226++Db2uudvTerTHbD2229/h5HSr8KcNbovEwx9FyMNj+QE6XDPCy49jW05PtQ1ZrZHVGDAsrb5kI18Pp5mcvD/wCHr8psy7q8esdWCFWYD1axtKv5GO8Oq4aLVpxK1sdFeyy9l9puvl5SA7d9mxfh93pM/WqOUZKFWU1jfupr57Dbqo3BxhUc1122+f8AB4rxtXrLckAFq62IB5hvqm+w8kE8209F41Zf2two1ypWh123ot/RxPONNJaf0Ye5D6X9KPuLEdxO8RWO4g6yRLgl2/tHRftAOIw3aAaARbVAc2srUtRFAoMhl2TKS3jST0BiGrMBuGrM5jYPcIRM6m5nUQM0TUSykj4EWyljovcFWjmJyiJIQrJD5KfSeuMgkMgl8fP5bRO4xmwxK5ojC00YBjdBiamOUREEqcBWnY8Ja57iXCe4ij4eY8zMdLv/ACehnHad7wU3v5A9UpP2DPv/AMhKrtt4saj936on9jf6uHx/Rh87imJS7WGh7LS3WyyooCwGuj2ADXTXuiLXeM8hv4fs6l8io9rZ/wDpun/bDXeJ7KbravZpYqWsF95q20TzdT1B7+kKnijFb+JhA/LlpsH5kCZ+hayhGM6ls6uUsPWnt07rL25uYzbhCuqeG8rTjf3nJ49xT+y4xuVshrjlqS1zIQq2UN3AJ1tR0GpxsFmux8kJWo5f2etEQsfcQk92JJPWdPx5mVPXgmmsU1+zyWWsKqa3cFJ0vTvWYj4OuXkvXY5+dW5fPk5db+m9y4oJelVTTpezx4bLbHHkar0K/wAIhHOptc777vc0ODO2OlZ5UcWe0IPXWwRo68+s6VPA0aqqpmYisk7U6LEnbfqYj4hLlawgc7Yg8m+vToDqdPDuGPRXzjbhQqoD1d9bI35AdyewHWW06jjHW31bM5SoxlUdNRzslnxOJ4sqC5Sqo0qY9SgDsBt+n6z2vgrFu/5cPY2V1u997BraWuXpyL2DLr4fn9J5TI4GbuTIXJqd7yz3na+zorVRz2Aj8CDlGiN9R5md7E8cY1FddVFWSK6l5FLLQVs6km1hzA7Ykt3HeZS/lKvQl6JZbeN/JpvKZupU5StIUaScmsZwuMJr6s5viHw9xInnvDZSrsq1JNioPUUgAqevkv3jHg3F5KsjJb3Qx9ipPTSV9XPy97of/rnpeEeMq7yAKcgA9BYtLWUsQCSOZd6PQ9OvbvPN/wDEXjaBPZVlWsuH7xlPVaR0IbXme2j5blTCtcVv8pUhpzjdcY5e3H3wBldVqsPVXFLfwx9D59xXM9rbbb/eOzDy0u/dH2UAfaIEwlrQM1sUorCJEsLZdDazoYaxCsTr4VcbN7EuzjmQd4Ew1hgTAotKhmWBJqaAig0jQlMZcwxiD28IqGrghD1iIxafJuSSSNJBYgMkdIcRfKPSKuRlX2Tmt3kmWPWXJBTZPXS5NTLtL8+fAVzxGxoW+2KkxrJlOOEFrj9IidCx9B0nIHVZTzq+Er9ZPL/eVuo/zDT/ANFachzLou5HV9c3I6ty6B5gDsr19RsfeRb6h6xbzpeKfz6B7Gr6GvCo+j+nU7vGOC225TmlOdXVHZ9gVK+ihUuem/cB0OvWO0eEa6l9pl5Cov8AKpFYJ/l526t9AAZ2Wd3qD1v7NGVW5q1FlgqI3zDfToDvWj0HTrOFk8Nwm27cTDsevM9lZYj6kzGW3aFedNUXUcIx7vdi5S28XwjV3NjRhN1VBSlJ570kl8upx/FqYtyVNjlgmGDXcNOWOKzlzaobqdMzbPlzb7Cec4reiNutfY+z6YrVtqx+vvO3kUO/PqZ28irGrcOmaxZT0KNX+XwnpOJxSnEsbmW1q36DS1vZVodOi62PsdfKXNNQqOOhzeF+ZPfzb8S5sr7FONO50rTxpe2Pd/6SnxheAQUqZtdG95evqV8/0lcLsy8jJBrJstPQ838Faj3DjsK/Xf6nUJh+D7C4D21ivfU18zWH5BSAB9dxnG41bVz1YwSioOwDKnPfZptB3d9gkgeQGt9ISpVUouMWm/AvbaFOUmqEU5fRffgj2uR4THs+U3U4eICGuKjRtIPMBzMQERWJIB316n0VNcjhWOVWih+I37CoX99WfuNEgL6fCpnmEW7JtVd2ZFzfCGYuRrz69FA9egnt8LhuPwur9oyGFmUwIQLrYOutdIP6sf0HQ0FzqglGpNyk+IR2z7+uPPJLqUXbw0Tm5SfEY7Z9/X72OlxPjJxcb22SEFxBSuik+6CeoqQnv0HVu3TevKfHOK8Qe2x7bG5nsbmYjtvWgAPIAaA+k6XiLj1mTabbSN9VRAfcqTfwr/qfM/YDzttkn9nWXq8XKXtPnHTyXkNp26to7+0+fLyBs0oSQlSblsMScmHxqtmdipdCLYVEccyPOWXgvbalojlgnMEZtpmNQSW5NSwJepTGKJjBTGDJlM0ixQblkKgh1gkEJuNZIhsa3IJnc0IgRGhE8x44xnLzLYsN2BuZ6YCbN1kgy0klYKLUe3ZopfbLuuidjy7bPDKdMp33KRZSrG6KY1EiUlFBceuMNLVdTDmPILepmGmZZlqIg89b4K4yBrGsOuu8difMnrV/qPqR6RPxhwEoWtoG1b3nqA95GPc1jzB78vcddb7DhFtAwp8Xvrku3YB0Fg1z6/xD8X1/rMzc9n17a5d3Z/m9qPj9/qaOzvKV1RVvc9PZkeXvs2T8tg+oPoZeBTz21r6uv3AOyPyBneuysW07Zqif/k0jf92jGMLGwlYN7SpSN9Rf1Gxo/i9CYWp2m3TadOSlh9OpOp9nJTWmSaydauvkrd9bIRiigbZ3CnSgeZJ6aER4B4BybeU2/wBnr1slxzXt9E/CT6t29DOlT4qw6R+7Vrn7e4ns1+9jDt9AZyuLeL8rIBQsKaj3roLKSPRrO5+2h8pnqELreNNaU/zS5+CN72fbXUU9C056v9j0eTxvD4ehpxFW2/s55uYBvW2zzI18I/SeD4rxSy12ttcvYfM9lHkqjyHygnfQnMy8jcs7WzhSerdyfMnyy3VCnapyzmT5b5BZN2zFCZbNuRV3LRLBWzm5stFnRxMbtB4uNudStNCCnMsLS2z3mbUaEw5mmMyRAls/BGNSamtQb2RQL2IzQLvMvZMAR6RGlPOyNCHRZmtIURGwkI+JoSbmZI0Nk2IRZhBNs2hEYWPiCybdCcbIs2Yzl5E57NDwjgprytqeEVJKkhiuPSs+5S17h66I1VjS4weLyqKICnGjqJqaCgTJMdgiym5EZoIzRMzqcKitTQki+RfqcOS1PBjMyZybH2Ya2zczXRswb3LCnFQRmqomOmjSj5kD7dzGMXE9ZWUfe1/KP1Pf/SR7qWim/PYv/wAN2/rnaUF+WHefw4+uAIEp31Izzn5WV5SlSyey1aqpxKy8mc933I77mVWSYrCKGrVdRkUbj2Libl4mJudJE1GTn0RMtrXPekXXVoTcoS4At0sbE1KY6grcoCKWZO4qi2CqVox4D23xZrNzHUw1dEJhIhOUqjMIkYSqbWvUsmNbyHjT08klEyiZIg/Jc0olKIVFiMfFZNKNRHNyprMzAOgnJtt3HwhnciXVyorTEqx9wcuQCSClbyypIX2Uk7Iulnt1QS9xfIzkTm525eWtrjsH+Gvcj116fMesLzD1Hp3679PrLvKPDHTljLTNEzJEzdkKi8zH3dhdgFhsnQ7fWUmShGwfMjTAqdg6PQ9Z2RVTljOHg1yzJOoN8peuiO2z1HQfP0iluWPUfnEbCRpSfQNdkRGxyZvW4xRh7jeSQtNNbitWNudGjEAh66AJsmOSI86zlsjLsACfScp37k+fUxviF2gF9ep+nl+v9JxMvL8hKm8nrnpXQ9Y/B1mrSyd1P2qj2/6rj5vcvKy5zXs3Kd9ylUmBUcF7VrSqsirudHEw/My8PC8zOgBqDnPoTba1x3pEVQJchimRmAdoLDZYynGC3GLLwIjfnRO3JJlV1kwyhjkrKl3Kb0xC+0Jh6qCYXHw/WNAARspeAalbt7zB144EIZRaZJgyWsRWEQtKkl6ijeSpoLIBKe4LOF2W7CqAIpl52ugi+TnE9ogzbhI0+rIVxeJLTA1ZaTMSAQ1dBMNwVaUpsEF3GqceHpxYwE1BOZPpW3WQIUiSF5pUZlkrRA7mVgI++cH4SnRiOhBB7fX9B6QFmEgIZTo85ZiVDEknm7n5iSSaGSR88Ua08YTYE11qoUA6Dc+t/i5ub+sVuoVjvZB25BJ3ov36fcySRrRMhOSecsyuINEbPUcp17o0NgdB9f0m/wDk6MCD2bodHXTRB7fUySREkdUr1IvKZ08XBVBodtk+vc7P6mM9BJJCldOTlJtsrcp30CfLUkkR8D6MFOpGL4bS+p5rPz9kn17fScxm3JJKNb7nuU+4lTjsorCXgkWqbnTw8MDqZJIyo8EuyhFy3HgJGbUkkAXL2RzsvO8hOezkmSSSYpYM/XqSlLdhsfFLGdejFCD5ypIOo3nBZWdKOnVjcIzzG5UkGS2yal6lSRRCyYNrgJJIqWQc5NLYXsy4rZaTJJDKKK2rOT5AlZtMcmSSKAhBN7jdOD6xtKAJJICTZb0qcUtkaMXuu1JJOXIlWTS2EmyZJJJI0oqfTT8T/9k="/>
          <p:cNvSpPr>
            <a:spLocks noChangeAspect="1" noChangeArrowheads="1"/>
          </p:cNvSpPr>
          <p:nvPr/>
        </p:nvSpPr>
        <p:spPr bwMode="auto">
          <a:xfrm>
            <a:off x="0"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513" name="AutoShape 33" descr="data:image/jpeg;base64,/9j/4AAQSkZJRgABAQAAAQABAAD/2wCEAAkGBhASEA8QEA8PDw8PDw8NDQ8NDQ8NDQ0NFBAVFBQQEhIXHCYeFxkjGRIUHy8gIycsLCwuFR8xNTAqNSYuLCkBCQoKDgwOGg8PGikhHh8pKSkqKikpKSwsKSwsKSkpKSwsKSksNSwqKSkpKSwsLyk1LDUsLC01LSkpKikpLCwpLP/AABEIALcBEwMBIgACEQEDEQH/xAAbAAACAwEBAQAAAAAAAAAAAAADBAABAgUGB//EAD0QAAICAgAEAwYDBQYGAwAAAAECAAMEEQUSITEGQVETIjJhcYFCkaEUIzNSsSRTYnLB8AcVk6Ky0WNzkv/EABwBAAEFAQEBAAAAAAAAAAAAAAMBAgQFBgAHCP/EADcRAAIBAwMBBAgFAgcAAAAAAAABAgMEERIhMUEFIlFhExQycYGRofAGQrHB4TPRFSQ0UmJy8f/aAAwDAQACEQMRAD8A4lduo0rgxSyvUquzUmGAlFS3Q2y6lht95K7NiU6RQPkwV2N6RNkInQWyR6wYjQWM3HZidWQRGQytFraNQYYiIEcVLdBr8PofMGca+gqdH/YnaryfWVl0B12PiHUfMeYka5pa45XKNP8AhvtV2dwqVV9ye3ufR/s/4OAZnmjVtEWZJVJo9VnCUSg80GgSJAYuASm0Mak1BLZCLZOCKSZtWh67oES9RjDwbXA8rgyzV6RJW1GK74xrBLhUT5CAam9yKwMhWNDJeAG2iKump0BMW1bjkwNSlndCaPqNq4YaPeKvXqZV9RWsgIycHhl30kGA5p0FcMNGJ30aixfiMq08d6JgncGVlSw8IRW88lhpZWURKBnHe8hWUDCgyjXOF0+BXtDJK5JJwmWesdNiJ2V6jNTzdibEv+TwBPS8CSWajlVu4o9epSPqJwElFSHLK4Hm1C1W7ktqigk8bMoOD3grcf0mG2JtL4mR+Gt0LNWRLR9RxlBi70aiYCRmnyJ3nR+R6/eL2Vbjl9WwR59x9YkGlNc0vRz24Z7J+He0vXrNRqbyh3X+z+K/QWsqgCJ0GAMXsqglIuKlLG6FpYMtlmTHkbgKtkYrs3EQYRHjWgsKjQ8UmZVNsMyQbJy7yyiksjKWxIiaV41ofCo4jxEggq7IWM4JcWmsoxZVuJ2V6j4MzZXuOTB1KaksoQVtRkEMNGBeuZVtR73IsW4vDBX06i5nTbTCI3VajovJHrUsboErwgMCZA0fgjKQbU2rTCPN6iBV5GtyTMkQJqZ6MiFreRlg5oD565QS2vcTdI8jQdtURoWEsbMVV9Rqq2Kssivqcgso6hu6rcScajtVm5m+mdgHCWl4YqlxjK2biTrqUtkbkM4Z3Q5ZVOVl0FWPoeo+vnOlXfB5ygrv+U7+3n/v5SPcw1wbXQ0f4XvXa38YSfdqd1+98fXb4nLkIm2SYlOexNYAvXAskcIg3SOTI86eRMiUDDOkERH5Iso4N1vH6Ld9JzAYemyNlHIajU0sesSCjFZ2IKxYNMnTjtlFK0aqsic2jzmjqc8MeIlAzNby2EYTc53Rm2vcUdI6DMW1xUwNSGpZQojam7E2JTLLRo4jrwYhbXAzpX1bG4hYsLF5IFanpZkNDJZF5YMc0BjLA5sSRcPKjcB/So9mIN1mlM0RL8+feGAUw46iAYTSPOHNZ3MW1xciPsu4rYkRj4SMo0arfYicJW85Czjk1kUxFxOr3ETyK5zQ6lLfAorwvthrqQB2OzqdLD8NWNprd1L35dfvWH0/D99n5CPrlYuMeVQPabCnl/eW7/xMfh/MSlr9q04twpJzflx8y+odm1HipN6F0zycDH4Nk2fBj2sOo5ivIp1/ibQjJ8H5n9yB9bawf0M9nTlP6ov52f8ArU8tf42zFd0/s45LHr/gv15WI/n+Uz1O7ua0mqcY7eLZ6dRvrm4emCjt9+JzbvDWWvfHcj1QpZ+ikn9JznQglWBVh3VgVYfUHqJ6ejx5cP4lNL/5Genp9+adbG8Q4OWBXaFBJ0qZAXRbyCWdt/cGFdzc0t6tPK8Yv9g7uLmlvVp5Xij57YkVsWe6494HZA1mPzWIOrUn3rVHmUb8Y+R6/MzxlqSfb3FOvHVB5DKpTrx1Qf8AApLUyOJkGSwPDOhi2xqxZzKXnTrOxAyRaW89UcC7CUISxYOcJJYYat40DsRFTGamjGiTRl0ZZmwdyrBBqYgRvDJakBqOd4B0jkwU4dTIMVyKY0JbpsRU8Apw1Rwch1mYzfXFiIdPJU1I6WTckqSKDye1E2DBzay9PCGZsECDGHi7RB8Q6NMWrMVtDHtOGvZibrIIWxYLUaw6eUM1N5dzsAaBJJPYAec9nw3w4lFZyMnlFgHMOY+5jr6fN/n89D1PL8H8PXmGRZ2BKUA92sHxOo7kjsNee/SdnjeBdk/HbXi4leiGtPvO2vjZdgD0AJ6d/PQyHa3aHpq3qsZ6IL25dX/xXVml7OsfQ0vWXHVJ+yv3Z43jvH2sZlr3XV238Nlg9Sfwj5fmfIcOvBscfu6nYdtohKj79hPccXuox22GC1NVQKTj0Vc9zMhBbmC8xbdbHv8AingON3Wm2xLbLHCudCyxmHL3U8pPT3SJZ21ahRTpUYNY8Vz8f18OC5pdh1rt+krVOd9ln5b9D29HEEAAZ19oqBrK0PtbFOtnaJszzOfkYZutsLZNpZ9iutExlU6AILvzN3BPwjvEeEcQKVuiW8jtZtQtTXsRyfhQdO8aTw/k3WM1dDIjsXBv1T1PU+7snWyZCt7eNOpLRH47s01vTjbzeqWPPOMne4FZhshdkxsf3/ZVi4NlXGwBTzBrCVPR17INRjL4Zi3pj3ZWUMe1qmpdd0IrtTdZUza0B1K+QHlPP5Ht8Rv2fmrDDV3OlauQbFAPK7jY6IB012nexODnLxMa2zIWpabMtb7bfeYhrEcdSQB3bqfXtGVtcYzlKbS26cbpbLHXJMnHGKym1FvZ87YePmdfg2TRSvsl4lRao/hrdZUXUa+FSHB18vL6Tz/jXgg65NQrIJ/tHsn5h17Xa10G+h79wfUx2vM4Xi69mjZly9rGAcA+ocgIPqoM6HBuKpmV3JZUilG0K9+01Q46AEgeYYdvISmTnQm7iKlp6tpLPwW5BlCpRfp4J6eraxn4Hyu1YEx/ieGarbaj1Nbsmz3I3tSfqCD94gZqYtNZRYyae6NoZ08R5ylMfxGjZrYk2ssSGrRAGM2CLtBIn1EVDVtAzaRWMg8Mb30gXm0MzZGoky3RdbTTLAqYdZzOi8rAEiWJtlmQJwmNxfIrnPsWdixek52RXCQZBuafUUMksiXDFbhns9SCQyCXh4OaMWsjJits5joGUaMoYmDGqTEQ+aKsEGtRYhVG2Zgij1ZjofqYaydDwzj82Up8q1ez7gco/Vt/aRryt6ChOr/tTf8AYkWdL01WNPxZ6rCwa1UV1M1TBFrLIAtugNBmVgQT57InL4h4SyGPOtv7SRvXtW5bV+Q2Sv5EfSIeKOIP+0FFdlFVaqeVimnPvk7HyK/lHuAcezjyhajlJ/MwKH/rfD+YJmMoW97bUleU5x7yy1PH6v8AujWXFe1uJu1nGW23dzj6f2OJ4psyKa8Nea6ktj212Ls1kmvJs0dj/C47RTwrw2m5LnurFrrYAGtJf3SgOuvfruep8ecMtyWwVVVrf2eUzixweVQ9Wztd83xTieGsQ0tlVMwYo1TErsKdoTsb+Wpb2leNaSlLGqSUml5o1rcKXZ0IQe6WPPCljf4BuJ5oxkU11ppm5NAcgHQnegOvaP8ABc02VJY2gzA75d62GI6b+kQ4nZQyfvSCgbQIY9H12BXz1MnjdddVb1oWRiyIB7gHKdHe+o7GXkYpxSit8mVlUcajlKW2OAXH+D2ZGaFr5djHqZi7aAHM43obJ7eQjnD/AA7S+M1WVkLT+z5toDB61Us2PSSAbB8/ScnjXFELoz1Mxux6HKrcal0r2+6xA2R73bp2EOKbsnET2VBZjnuOSkOyqqYVKAszE66AdSR+sz9wqmuotWleO226++Db2uudvTerTHbD2229/h5HSr8KcNbovEwx9FyMNj+QE6XDPCy49jW05PtQ1ZrZHVGDAsrb5kI18Pp5mcvD/wCHr8psy7q8esdWCFWYD1axtKv5GO8Oq4aLVpxK1sdFeyy9l9puvl5SA7d9mxfh93pM/WqOUZKFWU1jfupr57Dbqo3BxhUc1122+f8AB4rxtXrLckAFq62IB5hvqm+w8kE8209F41Zf2two1ypWh123ot/RxPONNJaf0Ye5D6X9KPuLEdxO8RWO4g6yRLgl2/tHRftAOIw3aAaARbVAc2srUtRFAoMhl2TKS3jST0BiGrMBuGrM5jYPcIRM6m5nUQM0TUSykj4EWyljovcFWjmJyiJIQrJD5KfSeuMgkMgl8fP5bRO4xmwxK5ojC00YBjdBiamOUREEqcBWnY8Ja57iXCe4ij4eY8zMdLv/ACehnHad7wU3v5A9UpP2DPv/AMhKrtt4saj936on9jf6uHx/Rh87imJS7WGh7LS3WyyooCwGuj2ADXTXuiLXeM8hv4fs6l8io9rZ/wDpun/bDXeJ7KbravZpYqWsF95q20TzdT1B7+kKnijFb+JhA/LlpsH5kCZ+hayhGM6ls6uUsPWnt07rL25uYzbhCuqeG8rTjf3nJ49xT+y4xuVshrjlqS1zIQq2UN3AJ1tR0GpxsFmux8kJWo5f2etEQsfcQk92JJPWdPx5mVPXgmmsU1+zyWWsKqa3cFJ0vTvWYj4OuXkvXY5+dW5fPk5db+m9y4oJelVTTpezx4bLbHHkar0K/wAIhHOptc777vc0ODO2OlZ5UcWe0IPXWwRo68+s6VPA0aqqpmYisk7U6LEnbfqYj4hLlawgc7Yg8m+vToDqdPDuGPRXzjbhQqoD1d9bI35AdyewHWW06jjHW31bM5SoxlUdNRzslnxOJ4sqC5Sqo0qY9SgDsBt+n6z2vgrFu/5cPY2V1u997BraWuXpyL2DLr4fn9J5TI4GbuTIXJqd7yz3na+zorVRz2Aj8CDlGiN9R5md7E8cY1FddVFWSK6l5FLLQVs6km1hzA7Ykt3HeZS/lKvQl6JZbeN/JpvKZupU5StIUaScmsZwuMJr6s5viHw9xInnvDZSrsq1JNioPUUgAqevkv3jHg3F5KsjJb3Qx9ipPTSV9XPy97of/rnpeEeMq7yAKcgA9BYtLWUsQCSOZd6PQ9OvbvPN/wDEXjaBPZVlWsuH7xlPVaR0IbXme2j5blTCtcVv8pUhpzjdcY5e3H3wBldVqsPVXFLfwx9D59xXM9rbbb/eOzDy0u/dH2UAfaIEwlrQM1sUorCJEsLZdDazoYaxCsTr4VcbN7EuzjmQd4Ew1hgTAotKhmWBJqaAig0jQlMZcwxiD28IqGrghD1iIxafJuSSSNJBYgMkdIcRfKPSKuRlX2Tmt3kmWPWXJBTZPXS5NTLtL8+fAVzxGxoW+2KkxrJlOOEFrj9IidCx9B0nIHVZTzq+Er9ZPL/eVuo/zDT/ANFachzLou5HV9c3I6ty6B5gDsr19RsfeRb6h6xbzpeKfz6B7Gr6GvCo+j+nU7vGOC225TmlOdXVHZ9gVK+ihUuem/cB0OvWO0eEa6l9pl5Cov8AKpFYJ/l526t9AAZ2Wd3qD1v7NGVW5q1FlgqI3zDfToDvWj0HTrOFk8Nwm27cTDsevM9lZYj6kzGW3aFedNUXUcIx7vdi5S28XwjV3NjRhN1VBSlJ570kl8upx/FqYtyVNjlgmGDXcNOWOKzlzaobqdMzbPlzb7Cec4reiNutfY+z6YrVtqx+vvO3kUO/PqZ28irGrcOmaxZT0KNX+XwnpOJxSnEsbmW1q36DS1vZVodOi62PsdfKXNNQqOOhzeF+ZPfzb8S5sr7FONO50rTxpe2Pd/6SnxheAQUqZtdG95evqV8/0lcLsy8jJBrJstPQ838Faj3DjsK/Xf6nUJh+D7C4D21ivfU18zWH5BSAB9dxnG41bVz1YwSioOwDKnPfZptB3d9gkgeQGt9ISpVUouMWm/AvbaFOUmqEU5fRffgj2uR4THs+U3U4eICGuKjRtIPMBzMQERWJIB316n0VNcjhWOVWih+I37CoX99WfuNEgL6fCpnmEW7JtVd2ZFzfCGYuRrz69FA9egnt8LhuPwur9oyGFmUwIQLrYOutdIP6sf0HQ0FzqglGpNyk+IR2z7+uPPJLqUXbw0Tm5SfEY7Z9/X72OlxPjJxcb22SEFxBSuik+6CeoqQnv0HVu3TevKfHOK8Qe2x7bG5nsbmYjtvWgAPIAaA+k6XiLj1mTabbSN9VRAfcqTfwr/qfM/YDzttkn9nWXq8XKXtPnHTyXkNp26to7+0+fLyBs0oSQlSblsMScmHxqtmdipdCLYVEccyPOWXgvbalojlgnMEZtpmNQSW5NSwJepTGKJjBTGDJlM0ixQblkKgh1gkEJuNZIhsa3IJnc0IgRGhE8x44xnLzLYsN2BuZ6YCbN1kgy0klYKLUe3ZopfbLuuidjy7bPDKdMp33KRZSrG6KY1EiUlFBceuMNLVdTDmPILepmGmZZlqIg89b4K4yBrGsOuu8difMnrV/qPqR6RPxhwEoWtoG1b3nqA95GPc1jzB78vcddb7DhFtAwp8Xvrku3YB0Fg1z6/xD8X1/rMzc9n17a5d3Z/m9qPj9/qaOzvKV1RVvc9PZkeXvs2T8tg+oPoZeBTz21r6uv3AOyPyBneuysW07Zqif/k0jf92jGMLGwlYN7SpSN9Rf1Gxo/i9CYWp2m3TadOSlh9OpOp9nJTWmSaydauvkrd9bIRiigbZ3CnSgeZJ6aER4B4BybeU2/wBnr1slxzXt9E/CT6t29DOlT4qw6R+7Vrn7e4ns1+9jDt9AZyuLeL8rIBQsKaj3roLKSPRrO5+2h8pnqELreNNaU/zS5+CN72fbXUU9C056v9j0eTxvD4ehpxFW2/s55uYBvW2zzI18I/SeD4rxSy12ttcvYfM9lHkqjyHygnfQnMy8jcs7WzhSerdyfMnyy3VCnapyzmT5b5BZN2zFCZbNuRV3LRLBWzm5stFnRxMbtB4uNudStNCCnMsLS2z3mbUaEw5mmMyRAls/BGNSamtQb2RQL2IzQLvMvZMAR6RGlPOyNCHRZmtIURGwkI+JoSbmZI0Nk2IRZhBNs2hEYWPiCybdCcbIs2Yzl5E57NDwjgprytqeEVJKkhiuPSs+5S17h66I1VjS4weLyqKICnGjqJqaCgTJMdgiym5EZoIzRMzqcKitTQki+RfqcOS1PBjMyZybH2Ya2zczXRswb3LCnFQRmqomOmjSj5kD7dzGMXE9ZWUfe1/KP1Pf/SR7qWim/PYv/wAN2/rnaUF+WHefw4+uAIEp31Izzn5WV5SlSyey1aqpxKy8mc933I77mVWSYrCKGrVdRkUbj2Libl4mJudJE1GTn0RMtrXPekXXVoTcoS4At0sbE1KY6grcoCKWZO4qi2CqVox4D23xZrNzHUw1dEJhIhOUqjMIkYSqbWvUsmNbyHjT08klEyiZIg/Jc0olKIVFiMfFZNKNRHNyprMzAOgnJtt3HwhnciXVyorTEqx9wcuQCSClbyypIX2Uk7Iulnt1QS9xfIzkTm525eWtrjsH+Gvcj116fMesLzD1Hp3679PrLvKPDHTljLTNEzJEzdkKi8zH3dhdgFhsnQ7fWUmShGwfMjTAqdg6PQ9Z2RVTljOHg1yzJOoN8peuiO2z1HQfP0iluWPUfnEbCRpSfQNdkRGxyZvW4xRh7jeSQtNNbitWNudGjEAh66AJsmOSI86zlsjLsACfScp37k+fUxviF2gF9ep+nl+v9JxMvL8hKm8nrnpXQ9Y/B1mrSyd1P2qj2/6rj5vcvKy5zXs3Kd9ylUmBUcF7VrSqsirudHEw/My8PC8zOgBqDnPoTba1x3pEVQJchimRmAdoLDZYynGC3GLLwIjfnRO3JJlV1kwyhjkrKl3Kb0xC+0Jh6qCYXHw/WNAARspeAalbt7zB144EIZRaZJgyWsRWEQtKkl6ijeSpoLIBKe4LOF2W7CqAIpl52ugi+TnE9ogzbhI0+rIVxeJLTA1ZaTMSAQ1dBMNwVaUpsEF3GqceHpxYwE1BOZPpW3WQIUiSF5pUZlkrRA7mVgI++cH4SnRiOhBB7fX9B6QFmEgIZTo85ZiVDEknm7n5iSSaGSR88Ua08YTYE11qoUA6Dc+t/i5ub+sVuoVjvZB25BJ3ov36fcySRrRMhOSecsyuINEbPUcp17o0NgdB9f0m/wDk6MCD2bodHXTRB7fUySREkdUr1IvKZ08XBVBodtk+vc7P6mM9BJJCldOTlJtsrcp30CfLUkkR8D6MFOpGL4bS+p5rPz9kn17fScxm3JJKNb7nuU+4lTjsorCXgkWqbnTw8MDqZJIyo8EuyhFy3HgJGbUkkAXL2RzsvO8hOezkmSSSYpYM/XqSlLdhsfFLGdejFCD5ypIOo3nBZWdKOnVjcIzzG5UkGS2yal6lSRRCyYNrgJJIqWQc5NLYXsy4rZaTJJDKKK2rOT5AlZtMcmSSKAhBN7jdOD6xtKAJJICTZb0qcUtkaMXuu1JJOXIlWTS2EmyZJJJI0oqfTT8T/9k="/>
          <p:cNvSpPr>
            <a:spLocks noChangeAspect="1" noChangeArrowheads="1"/>
          </p:cNvSpPr>
          <p:nvPr/>
        </p:nvSpPr>
        <p:spPr bwMode="auto">
          <a:xfrm>
            <a:off x="0"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515" name="AutoShape 35" descr="data:image/jpeg;base64,/9j/4AAQSkZJRgABAQAAAQABAAD/2wCEAAkGBwgHBhQIBwgUFBQXGR8bGRYXDRsZHRoiIx0iHCAaIBwaIywhGh8mIRYYIjEkJTU3Lzo6GyEzODMsNzQtLjcBCgoKDg0OGhAQGjcmICQ3NDYvNzU3NzEsLTI0Ny8vLDQsLi83LC00LCw3NCw0NSwsNDIsNDUsNCwsLCwwNCwuL//AABEIALkBEAMBEQACEQEDEQH/xAAcAAEAAgMBAQEAAAAAAAAAAAAABQcDBggCBAH/xABFEAABAgQDBAUJBwEFCQAAAAABAAIDBAURBhIhEzFTkhQiQVFxMjQ2YXJ0gbGyBzNCUpGhwSMVJFSz8RYlYmOCosLR4f/EABsBAQACAwEBAAAAAAAAAAAAAAAFBgIEBwMB/8QAPBEAAgECAQkFBwMEAgIDAAAAAAECAwQRBRITITEyQVGRUmFxsfAGFCIzcqHRgbLBIzWC4UKSQ/EVYqL/2gAMAwEAAhEDEQA/ANeloEHo7f6LfJH4B3KrTnLOespdSpLOet7TJ0eBwW8gWOfLmY6SfNjo8Dgt5AmfLmNJPmx0eBwW8gTPlzGknzY6PA4LeQJny5jST5sdHgcFvIEz5cxpJ82OjwOC3kCZ8uY0k+bHR4HBbyBM+XMaSfNjo8Dgt5AmfLmNJPmx0eBwW8gTPlzGknzY6PA4LeQJny5jST5sdHgcFvIEz5cxpJ82RsaDC27v6Td/5R3LZjKWatZ3D2Opwnkei5JN/F+5njYwuE3lC+50uZZtBS7K6DYwuE3lCZ0uY0FLsroNjC4TeUJnS5jQUuyug2MLhN5QmdLmNBS7K6DYwuE3lCZ0uY0FLsroNjC4TeUJnS5jQUuyug2MLhN5QmdLmNBS7K6DYwuE3lCZ0uY0FLsroNjC4TeUJnS5jQUuyug2MLhN5QmdLmNBS7K6DYwuE3lCZ0uY0FLsroNjC4TeUJnS5jQUuyug2MLhN5QmdLmNBS7K6DYwuE3lCZ0uY0FLsroNjC4TeUJnS5jQUuyug2MLhN5QmdLmNBS7K6DYwuE3lCZ0uY0FLsroNjC4TeUJnS5jQUuyug2MLhN5QmdLmNBS7K6DYwuE3lCZ0uY0FLsrodF4N0wjJgf4eF/ltU9T3UcmulhXqeL8yiZbzZvsj5Krz3mUKpvvxMixMAgCAIAgCAIAgCAIAgIyN9+7x/hbMd1HdvYz+zUf8v3M8rItIQBAEAQBAEAQBAEAQBAEAQBAEAQBAEAQHQ+DvRKT93hfQFP09xHIbv59T6n5somW82b7I+Sq895lBqb78TIsTAIAgCAIAgCAIAgCAICMjffu8f4WzHdR3b2M/s1H/L9zPKyLSEAQBAEAQBAEAQBAEAQBAEAQBAEAQBAEB0Pg70Sk/d4X0BT9PcRyG7+fU+p+bKJlvNm+yPkqvPeZQam+/EyLEwCAIAgCAIAgCAIAgCAjI337vH+Fsx3Ud29jP7NR/wAv3M8rItIQBAEAQBAEAQBAEAQBAEAQBAEAQBAEAQHQ+DvRKT93hfQFP09xHIbv59T6n5somW82b7I+Sq895lBqb78TIsTAIAgCAIAgCAIAgCAICMjffu8f4WzHdR3b2M/s1H/L9zPKyLSEAQBAEAQBAEAQBAEAQBAEAQBAEAQBAEB0Pg70Sk/d4X0BT9PcRyG7+fU+p+bKJlvNm+yPkqvPeZQam+/EyLEwCAIAgCAIAgCAIAgCH1Rb1JEZG+/d4/wtmO6juvsasMj0U/8A7fuZ5WRaQgCAIAgCAIAgCAIAgCAIAgCAIAgCAIAgOh8HeiUn7vC+gKfp7iOQ3fz6n1PzZRMt5s32R8lV57zKDU334mRYmAQBAEAQBAEAQEtR8O1Gr9aWg2Z+d2jfh3/BeFW4hT2vWSVpkuvcYS2R5v8Ahel3k+/DuHqOP99VIuf+RunZ3Nu7u1Nlre8Vqny46iZ/+MsbZY1pY+Lw6Ja/M+qiT2HYtbhy9Jp7muLnddzdLBjt1yTr8FhWhXVNucvWKNm0ubOVTMoJY9yw/AxdUaBJVjo9bpZiXY0hzWi4F3C28HsX21pV508acsNZbMm2l7VpudtPDB4NYtf6IptLwVW3ZafPOgRDuDiQL+D9Dv3A9i93Vu6W/HFeuRvO8ytZ/NjnJd2P3X8kLXcE1WktMaGzbQxrmZqR4t3jxFwtmhfUqmp6n3kpZZet6+EZ/DLv2dfzga0t0nAh9CAIAgCAIAgCAIAgCAIAgCAIAgCA6Hwd6JSfu8L6Ap+nuI5Dd/PqfU/NlEy3mzfZHyVXnvMoNTffiZFiYBAEAQBAEAQG5YawvCbL/wBq13qwwMwY7QEfmd6vUtC4uXjo6e31sLPk3JagtNXWvgnw73393Djr2fHXscumv7tSX7KENAQCHOH/AIj1DX19i9KNhm65rFklfUcqv4Le3nhzzX9vz5GqmZhuN3RLn4rdzHyK/LIOVZPGVvNv6WTGD5+UlcRQo0zMNa0ZrkmwHUcPmQte6pTlSaS9YklknIuUaVxnToTSwf8AxY+0moSc9XWRpKYERuyAu3UXzO008Qs8nUpwpNSWGs6lkCE6NGaqRaePFPkjU9o318pW/gye0ke/ozYcPYzqNFeGB5iQu2G6/wD2ne0/t6lqV7GnV7nzIW/yTb3KcoLNlzSeD8V/O3xNoq1Bp2LKb/bOHLCL+KHoMx3kEfhfrv3HTxWjSuKltPRVtnP1wIixyjWyfU0Fxrh1w71zXd/OoruIx8N5ZEaQQbEEWIPcQdxUumnrRc4zjOKlF4pnlfTIIAgCAIAgCAIAgCAIAgCAIAgCA6Hwd6JSfu8L6Ap+nuI5Dd/PqfU/NlEy3mzfZHyVXnvMoNTffiZFiYBAEAQBAEBuOFcL7ZkOqTwuy5IhgXuPwuNjuvfTfoO9aFzdYYwjtLPkvJaSjXqbdqXk/X8EtXK7QJuE6FPxy8A6Q2h/dvdawJv2HdpoDdeNGhWi04rDv/BJXF1aL4Ksl4bdfelj9zXaJQKdM0eFFitBe9rSdL5SC617DTPax8OzetytcVI1GlsWPr9C3XmVLmnWnCMtScl1/HDkaKdSpMu0diJzB8GVj1NzZ7yAwn4hzSP3t/pda13KSh8O0hMv1Z0reMoPB53nGSZ9eOIMCFHhmA0AnOXgEGzr66jTu3aLzsm2nj3Gt7OVZTVTOeOGal4ayAprNpUIbD2vaNRftHZ2rbqPCDfcTl82rao12X5M3DE9IkJSjOiSkMgtDQ1xgtbmBfqbg5rgi13AFR1tWnKolLz7vWwquSr+vWvIxnLFNt//AJf27tnElaNjmgxZVkOdgvhODGjPkvuA/Ezrd68a1hXUm4vHX626jVqZCu4xUopST5P84H7ibD1IrEjEqtOmCYpZnbZ184A/KRc3A3ju8V8trmrSkqc1q8j7k3Kde0qKjLcx148Oevu6FYqbL6EAQBAEAQBAEAQBAEAQBAEAQBAdD4O9EpP3eF9AU/T3Echu/n1PqfmyiZbzZvsj5Krz3mUGpvvxMixMAgCAIAgP0Ak2AQyjFyaitrLQhxZbCNEg7e+pAeB2k6l1vVr8NO5QzUrmpLAvLnSsqEVJ6lgvX3Z5xDh6Qr8l06TeGvLbh7dztDvA+e/5L7QuJ0ZZsthhdWVK6Slx4NetaKihT03DhBkOaeB3CIQP0VgdOLeLR1t2VtP4pU02+5Fj/Zjhuj1igxJmpSQiPEYtBLnDTIw20PeT+ql7SlCVNNopuX724o3rhTqNLBak2lsPsxlS8OYbl2RIdCgvL81g+ZiMuWtuGNyhxc9x0A/dS1lk2ncyccMMO5PjtetalxZByyreL/yy/wCzPGD6ZQMQRYsKaw7ChOhthuc1szFcWl+e8N4c1pY9uQXGvlDVZXuTaVvg1rTx4JY4Ya1g3imI5VvH/wCWX/Znx/ajh2k0WiQpilyQhvMYNJDnbsjzbU97Qfgoa8pQjTxSJ72fvK9e7zKs3JYPU22uHMrZ0SI4Wc8n4qLwRd40KcXjGKT8CxZOpYOw7Iw3S8BsWNkaeqM5vYfjPVbvN7fooidK6rzeLwWPh9ikxtcpX2Gdjm9+pdOPQkcMYkg4omZiRmZYMa5tw3PckbnHx1buXhc2rt4xmnieOUclTsYwnnY492x+vIrGqyT6dUoklE3scW3ta/cfiLH4qbpTVSCkuJd7O4VxQhV5r78fufKvQ2ggCAIAgCAIAgCAIAgCAIAgCA6Hwd6JSfu8L6Ap+nuI5Dd/PqfU/NlEy3mzfZHyVXnvMoNTffiZFiYBAEAQBASWHJfpVdgwiL9cE+A6x3+oLyryzacmSGSqefdQ7tfQ3LGMhO1+ahQKY0OY0El17NuSB5W5x6u4XI+Kj7WcaMW57X1LHlSzq3MYQhhhrbx+3mzNTKWcN0t4qFXs0gnLoBu1sXam9xut2L5Orp5rNge1nbe50nGU8V36kvD1/JT7fJCsLOyR2Itf7LavTKVhh39qVGDBzR35drHazNZkO9sxF7XG7vCnMn0alWl8EW8OSxOce0rSv5Y8l5EviyNh2vU6HMNr0iNlEJY+LFhxIWYsLS0jOASA/MLG4LWlTForihUa0cta1pYp4Y+D5YdUV+WDW0x4PjYfoNNdFjYjkojzkZEjsjQ2BxAdkznOc0R1ohLibmx7lleq4r1ElTklrwWt4c8NS1LVq4COCW0iPtWrNLquHoTaZUoMYtmG5hDjtfa8OJa+Um25QuUaFWnS+OLWvisCx+y7TvtXZf8ABVqgzoxZsDCeH8R0dkzSowY/K25YbgHKNHMO74WULK7r0KjjNYrv/hlDo5VvbKShU1rk+Xc//aI6hYdq2GcSwpmZhgwrlrojSS0Ai1z2tF7anRete5pXFFxW3kb2UMqW97aSitU1g0n98H4Y958P2ny2wxLtQNHsafiLtPyC9cmyxo4cmbns3VzraUOT8/TNRUgWIIAgCAIAgCAIAgCAIAgCAIAgOh8HeiUn7vC+gKfp7iOQ3fz6n1PzZRMt5s32R8lV57zKDU334mRYmAQBAEAQGyYEiSzazs5iWDy5pDLtBsd/boNA7X1etal4paPFPDmT+QJRVScXta1c+/13G8VUVuYvCpseFDIAOrSTrmHlHQeSOzt3qOp6Ja5pssdaNRw/pNJ96x9ffwK3rlMrEtEdFqkKIdPLJLhzbvgpajVpS1QZVLq0vdIpVcZd61rpw6IlpKkyDsPw4xhAuMIPLtg2wdsuqLk3Nx3Ai+p1XlUrT0rXfz4YnSK19XVxKCnqxa/TOx9ceGwhqbJzcTDLJyC5+ybEmGRYbID3mMHMgPEE7MF0NrzBymIPJuF0b2dqQjTlGW1tNNtLNaxWOvU2sccOJp+1Cfv8vBeRNR6ZVIlAE70yMIT4xD/7lEL2wTAybHJbaObmaIOffqHetS0a9FXDjmrFLVrWDlnY52Ozvw2cCv4PAxw6VVZihiqSc3Fl2iJBDR0KK98tDbDjQ3QmscM8drOk2z9vWPYsncUY19HKKlqlj8SSk8YvFvZHHN2eAweGJGx5ONEp0CZ2b4UEx4MOHLxIL/6NhGLmB0UAxRqHXOnXt2KD9p6kdBm4pyxbck18WrU8Fs5Yd2JM5CxVSq12JeR9+KKVIytFdElIVsoaGu2IbmaX6nfmvcWu4X+C5/bVZyqJS9avWwnslXteteQjOWKbbfjmv1hsNOo03OycZkWmxHtfpbLe59Vh5QPcpGtCEk1PYWatRt6tulXSww48NXB8C3sP1qqxZIRK7S3w9QA8N33IaLsvmGp7B+yr9ehSUsKUsfXPYUS+oW9Ophb1M5eX67GQf2nytPFJhzcCE3PnyNc19gBYk6DQ6hbOTZz0ji3qJP2cqVPeXBP4cMX38vMrVTRdwgCAIAgCAIAgCAIAgCAIAgCA6Hwd6JSfu8L6Ap+nuI5Dd/PqfU/NlEy3mzfZHyVXnvMoNTffiZFiYBAEAQBAfbRpgSlWhR3bmvaT4X1XnVjnQaN3J1RU7qEnz89Ru32htmJdsGpSkZzS0lhc15B11G7s6p/ZR1i086EkWTK8qtOlGrTeDi/s+fPXgQ9NxzPwf6dQhtit3Xtld+o0P6fFbFSxg9cdRHW+XprVWjj3rb02eRoTnnOchIHYL7vUpfA7lZqnVt6dTBPFJ488VtLP+xachbGYkSevdrx6xbKbeBAv7QUrYSWY0U/2royVxCpwaw/VN/k3PFNfZh6Vhx3shnaRMl4kwITW/wBN8S5cQd+yygdpcFMWts7iTisdSx1LF7Utn6lUk8D5MKYpdiCM6FFkhBc1jXlm3zPZckZYjcoMN3VvbuIK9Luz93wedim2scNTww2PihGWJq32zz8Msl6cyL1gTELR2aZWk/q+3xUFfyWYols9lbeUq86rXwpYfq8P42+JV0R7hDJzfuoxJYl2lCEE5RisUXPNR6Xg2nZ20+w8kOhwhd3dmd2Hx+HcK5GNS6nvdf4OdW9GvfVVBSxfe/L8IjcOYqnMTVro7JVsOCwF7usS42PV10A1t2dhXrcWkbennY4tm9lDJUbKipSnjJv9O/1qNU+0eedM4kfAZEuxgaLAm17am3fra/qC38n082inxZO+z1soW2la1yb19341GqrfLAEAQBAEAQBAEAQBAEAQBAEAQHQ+DvRKT93hfQFP09xHIbv59T6n5somW82b7I+Sq895lBqb78TIsTAIAgCAIAgLKkIv+0mEejRIbi+2W9tMzbWdmO/sJ7d6iJrQV87gXmjJXlos7/ktfjs89hhkcHUumS/Sq1HD7am7srB/Lv57llO8qVHm01+TWt8k29BZ1T4muL2dNnXErjEPRn1yK6ngCG512dUNFjv03AXv+ymbdy0Sztq2nSfZrKtvd2jhTli6ep+HDDu4LwNlkcNzlKlYdQkJ7JNA5g3NYO0F4ehs7s18k5rdrSfGllFwq4pavW3u7v8AZp3eVqN3UdGtH+nz4p68JLV9tfmn9VYxnIYkpoka7INhRYcQPaXwnRYRc0FpD2NLXgEOcLa2uD2K25OyvCjPPeKxWDw24dzwfkRl37M3CWdQanF7OD/HRmGhYrksOSsWYEUTc28NbtBDisDgCbGK+K4ue4B1hYbmtFxvXvlHLFGtgqSeC2LgseWCWC/k87P2avJzwqrNXF6n9kzNJUZuI81TrUYuix+sNm2waBbqsJuLgACx1tfU6lUm8yhUlVxXD10N+d/KwkqFssIw247ZPm9n6LZs7jSYjWU2rhjy2KIb2l2Vxs4Aglt7durbrbTc6eOzEtTnK7tcI4xc09vDhj+vAu+nT8hX6ZtoNnw3CzmuANu9rgqzUpzozwepo59XoVbarmT1SXpNMiJSnU/BcpMTkMHKesLm9rDSHfxJsT3rYlVndyjF7fWs2a91XyhUpwlt2L9eP58CoZqYiTUy6YjG7nEuJ9ZNyrBGKilFcDodClGjTjTjsSwMSyPUIAgCAIAgCAIAgCAIAgCAIAgOh8HeiUn7vC+gKfp7iOQ3fz6n1PzZRMt5s32R8lV57zKDU334mRYmAQBAEAQBAT2FcQxKJHLHi8N28dx/N/8AFrXNuqqx4omclZQVCWjqP4X9n+DeKrR5WrQ2zcxFfFZlvZjz2/iaBp8NSRbW41jqdaVNuKWD9bfX+rPWoUriCjNYrxf8GpTOHsMzd4cvXiw/8xm7v3huvqW9G4uIa3D19zVyfobC40trWzZLasU01xTT16/HHlgfDUHVWg0rospPw40MgtbFhuu5rT5TS3WwO/ttrYi69qapVp5zi0+T5l1tauT76uqtT4XxWPwyfPHzXHrjp97qRLmsMNQQ+k/hyHW5mWiS1MjBkJ2joj35WD1B3YSNLN1sVqXDoxalNYtcFt6FfypVsYVI1KizprguP1dy7yYlMG0OWNqviSHmOpayIwfu4n5di153taXy6bNGWW7ua/oUf1wb8sF5m5YepNMk4O1oAIad8QveQ+1+w6EanrAW7vVHV61STwq9OXrkQN5dXFaf9d61+mBp/wBomJ2VDLTZCJdg1iEaguB0aD2gWvcaG4UhYWrh8ctvAsWQMmuD94qrB/8AH+X+DRlKFqCAIAgCAIAgCAIAgCAIAgCAIAgOh8HeiUn7vC+gKfp7iOQ3fz6n1PzZRMt5s32R8lV57zKDU334mRYmAQBAEAQBAEBsOGMTx6K/YRQXwSdW9rfW3/18t61bi2VXWtpM5Nyo6H9Oprj5f67uhtFQoVJxRB6dTY4a873Abz/xN7D6/mtKFepQebNavWwnLizt76Genr4Nfzz8NvgadU8M1amuvEli5v5mdYeOmo+KkKdzTnsZX62SLmi8YrFd23pt6Hw0mVgxqzBhTEAEGIwEFvZmAIP6r0qTkqcmnwZ7ZKuruhcwgpyisdmLX2JL7TqZIyE9BZJyjGAsJIawAHXesMm1ZzjJyeJ1v2eqzrKpppOWGGGLx58yBptAq1TcGSci8jvLcrR/1HTtW1UuKVPXKRL18pWdvrclj3a39v5N3o2BJGlQ+n4imWuDRctvZg8SfK8PmoytlCdR5lFfkrd7l2tcvRW6aT/7P8fp1I3F2NzNwzTqL1IVspfaxcN1m/lb+/gva1sM159Tb6+5uZKyFmtVbla+C/P46mjqULUEAQBAEAQBAEAQBAEAQBAEAQBAEB0Pg70Sk/d4X0BT9PcRyG7+fU+p+bKJlvNm+yPkqvPeZQam+/EyLEwCAIAgCAIAgCAzSk3MScbbSkZzHd4Nv9VjKEZLCSPehc1aDzqcsPXI2iQx7PwW5ZyXZF9d8hPjYEd3YtOdhB7rwJujl97KsOn4f5JI4ypE45ojyTmkOaQ4sa7L1gSb7xa3ZqvH3OpHYyRpZZtajwxa8fT+56qeNqFKzu2Y0xjlAGWH5OpuLvsRe43dy+07GtKOGwsuT8m176nn0Ws18cdT8MMdhDz/ANpkw4FlOp7W9znvzHxsLAfqVsQyXH/nImqHszsdWp+i/L/Bp1Uq9Qq0XaVCac+24HQDwaNApGlRhSWEFgWG1sKFqsKUcO/j19I+FepuBAEAQBAEAQBAEAQBAEAQBAEAQBAEB0Pg70Sk/d4X0BT9PcRyG7+fU+p+bKJlvNm+yPkqvPeZQam+/EyLEwCAIAgCAIAgCAIAgCAjI337vH+Fsx3Ud29jP7NR/wAv3M8rItIQBAEAQBAEAQBAEAQBAEAQBAEAQBAEAQHQ+DvRKT93hfQFP09xHIbv59T6n5somW82b7I+Sq895lBqb78TIsTAIAgCAIAgCAIAgCAICMjffu8f4WzHdR3b2M/s1H/L9zPKyLSEAQBAEAQBAEAQBAEAQBAEAQBAEAQBAEB0Pg70Sk/d4X0BT9PcRyG7+fU+p+bKJlvNm+yPkqvPeZQam+/EyLEwCAIAgCAIAgCAIAgCAjI337vH+Fsx3Ud29jP7NR/y/czysi0hAEAQBAEAQBAEAQBAEAQBAEAQBAEAQBAdD4O9EpP3eF9AU/T3Echu/n1PqfmyiZbzZvsj5Krz3mUGpvvxMixMAgCAIAgCAIAgCAIAgIyN9+7x/hbMd1HdvYz+zUf8v3M8rItIQBAEAQBAEAQBAEAQBAEAQBAEAQBAEAQHQ+DvRKT93hfQFP09xHIbv59T6n5soSWmZfo7f67fJH4x3KtTpyznqKJUpzz38L28jJ0qX47OcLHRy5Mx0U+y+g6VL8dnOE0cuTGin2X0HSpfjs5wmjlyY0U+y+g6VL8dnOE0cuTGin2X0HSpfjs5wmjlyY0U+y+g6VL8dnOE0cuTGin2X0HSpfjs5wmjlyY0U+y+g6VL8dnOE0cuTGin2X0HSpfjs5wmjlyY0U+y+g6VL8dnOE0cuTGin2X0HSpfjs5wmjlyY0U+y+hGxY8Ex3ERW7/zBbEYSzVqO3ex9WEMj0YyaT+Lb9TPO3g8VvMFlmS5Fn94pdtdUNvB4reYJmS5D3il211Q28Hit5gmZLkPeKXbXVDbweK3mCZkuQ94pdtdUNvB4reYJmS5D3il211Q28Hit5gmZLkPeKXbXVDbweK3mCZkuQ94pdtdUNvB4reYJmS5D3il211Q28Hit5gmZLkPeKXbXVDbweK3mCZkuQ94pdtdUNvB4reYJmS5D3il211Q28Hit5gmZLkPeKXbXVDbweK3mCZkuQ94pdtdUNvB4reYJmS5D3il211Q28Hit5gmZLkPeKXbXVDbweK3mCZkuQ94pdtdUNvB4reYJmS5D3il211Q28Hit5gmZLkPeKXbXVDbweK3mCZkuQ94pdtdUNvB4reYJmS5D3il211R0Xg0g4RkyP8ADwv8tqnYbqOTXTxrza5vzJhZngEAQBAEAQBAEAQBAEAQBAEAQBAEAQBAEAQBAEAQHx1WDMR5Iw5SIWu9TrE+oEbj2/BAR4kao2IXw5lwJY0NO1zBtornOGVwILtmWtzkXOVAeokvWnFsRsyAQIgcLjKb5cpAy/hLTa/fqTfQDxEla88B/TQHCxsALX2bmuFrajMWuAJ39ttEB6bL1psZ0QxwSWOa3rdUONsrsthcC2t9dT2IDJKwayZgdKmm5AWHqtbc2a7MNx0LtmdNfKsUB4hy9cbBGaaaXBrbnTUgPJuMtrFxhjQA2B3FAfsBtZfKDNEs/r3Jyi53MPk+SNTbfq2/agMsrBqrZpr5iYBZpmbZvDG6zQb57nfu/RASiAIAgCAIAgCAIAgCAIAgCAIAgCAIAgCAIAgCAIAgCAIAgCAIAgCAIAgCAID/2Q=="/>
          <p:cNvSpPr>
            <a:spLocks noChangeAspect="1" noChangeArrowheads="1"/>
          </p:cNvSpPr>
          <p:nvPr/>
        </p:nvSpPr>
        <p:spPr bwMode="auto">
          <a:xfrm>
            <a:off x="0" y="-846138"/>
            <a:ext cx="2590800" cy="176212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76517" name="AutoShape 37" descr="data:image/jpeg;base64,/9j/4AAQSkZJRgABAQAAAQABAAD/2wCEAAkGBwgHBhQIBwgUFBQXGR8bGRYXDRsZHRoiIx0iHCAaIBwaIywhGh8mIRYYIjEkJTU3Lzo6GyEzODMsNzQtLjcBCgoKDg0OGhAQGjcmICQ3NDYvNzU3NzEsLTI0Ny8vLDQsLi83LC00LCw3NCw0NSwsNDIsNDUsNCwsLCwwNCwuL//AABEIALkBEAMBEQACEQEDEQH/xAAcAAEAAgMBAQEAAAAAAAAAAAAABQcDBggCBAH/xABFEAABAgQDBAUJBwEFCQAAAAABAAIDBAURBhIhEzFTkhQiQVFxMjQ2YXJ0gbGyBzNCUpGhwSMVJFSz8RYlYmOCosLR4f/EABsBAQACAwEBAAAAAAAAAAAAAAAFBgIEBwMB/8QAPBEAAgECAQkFBwMEAgIDAAAAAAECAwQRBRITITEyQVGRUmFxsfAGFCIzcqHRgbLBIzWC4UKSQ/EVYqL/2gAMAwEAAhEDEQA/ANeloEHo7f6LfJH4B3KrTnLOespdSpLOet7TJ0eBwW8gWOfLmY6SfNjo8Dgt5AmfLmNJPmx0eBwW8gTPlzGknzY6PA4LeQJny5jST5sdHgcFvIEz5cxpJ82OjwOC3kCZ8uY0k+bHR4HBbyBM+XMaSfNjo8Dgt5AmfLmNJPmx0eBwW8gTPlzGknzY6PA4LeQJny5jST5sdHgcFvIEz5cxpJ82RsaDC27v6Td/5R3LZjKWatZ3D2Opwnkei5JN/F+5njYwuE3lC+50uZZtBS7K6DYwuE3lCZ0uY0FLsroNjC4TeUJnS5jQUuyug2MLhN5QmdLmNBS7K6DYwuE3lCZ0uY0FLsroNjC4TeUJnS5jQUuyug2MLhN5QmdLmNBS7K6DYwuE3lCZ0uY0FLsroNjC4TeUJnS5jQUuyug2MLhN5QmdLmNBS7K6DYwuE3lCZ0uY0FLsroNjC4TeUJnS5jQUuyug2MLhN5QmdLmNBS7K6DYwuE3lCZ0uY0FLsroNjC4TeUJnS5jQUuyug2MLhN5QmdLmNBS7K6DYwuE3lCZ0uY0FLsroNjC4TeUJnS5jQUuyug2MLhN5QmdLmNBS7K6DYwuE3lCZ0uY0FLsrodF4N0wjJgf4eF/ltU9T3UcmulhXqeL8yiZbzZvsj5Krz3mUKpvvxMixMAgCAIAgCAIAgCAIAgIyN9+7x/hbMd1HdvYz+zUf8v3M8rItIQBAEAQBAEAQBAEAQBAEAQBAEAQBAEAQHQ+DvRKT93hfQFP09xHIbv59T6n5somW82b7I+Sq895lBqb78TIsTAIAgCAIAgCAIAgCAICMjffu8f4WzHdR3b2M/s1H/L9zPKyLSEAQBAEAQBAEAQBAEAQBAEAQBAEAQBAEB0Pg70Sk/d4X0BT9PcRyG7+fU+p+bKJlvNm+yPkqvPeZQam+/EyLEwCAIAgCAIAgCAIAgCAjI337vH+Fsx3Ud29jP7NR/wAv3M8rItIQBAEAQBAEAQBAEAQBAEAQBAEAQBAEAQHQ+DvRKT93hfQFP09xHIbv59T6n5somW82b7I+Sq895lBqb78TIsTAIAgCAIAgCAIAgCAICMjffu8f4WzHdR3b2M/s1H/L9zPKyLSEAQBAEAQBAEAQBAEAQBAEAQBAEAQBAEB0Pg70Sk/d4X0BT9PcRyG7+fU+p+bKJlvNm+yPkqvPeZQam+/EyLEwCAIAgCAIAgCAIAgCH1Rb1JEZG+/d4/wtmO6juvsasMj0U/8A7fuZ5WRaQgCAIAgCAIAgCAIAgCAIAgCAIAgCAIAgOh8HeiUn7vC+gKfp7iOQ3fz6n1PzZRMt5s32R8lV57zKDU334mRYmAQBAEAQBAEAQEtR8O1Gr9aWg2Z+d2jfh3/BeFW4hT2vWSVpkuvcYS2R5v8Ahel3k+/DuHqOP99VIuf+RunZ3Nu7u1Nlre8Vqny46iZ/+MsbZY1pY+Lw6Ja/M+qiT2HYtbhy9Jp7muLnddzdLBjt1yTr8FhWhXVNucvWKNm0ubOVTMoJY9yw/AxdUaBJVjo9bpZiXY0hzWi4F3C28HsX21pV508acsNZbMm2l7VpudtPDB4NYtf6IptLwVW3ZafPOgRDuDiQL+D9Dv3A9i93Vu6W/HFeuRvO8ytZ/NjnJd2P3X8kLXcE1WktMaGzbQxrmZqR4t3jxFwtmhfUqmp6n3kpZZet6+EZ/DLv2dfzga0t0nAh9CAIAgCAIAgCAIAgCAIAgCAIAgCA6Hwd6JSfu8L6Ap+nuI5Dd/PqfU/NlEy3mzfZHyVXnvMoNTffiZFiYBAEAQBAEAQG5YawvCbL/wBq13qwwMwY7QEfmd6vUtC4uXjo6e31sLPk3JagtNXWvgnw73393Djr2fHXscumv7tSX7KENAQCHOH/AIj1DX19i9KNhm65rFklfUcqv4Le3nhzzX9vz5GqmZhuN3RLn4rdzHyK/LIOVZPGVvNv6WTGD5+UlcRQo0zMNa0ZrkmwHUcPmQte6pTlSaS9YklknIuUaVxnToTSwf8AxY+0moSc9XWRpKYERuyAu3UXzO008Qs8nUpwpNSWGs6lkCE6NGaqRaePFPkjU9o318pW/gye0ke/ozYcPYzqNFeGB5iQu2G6/wD2ne0/t6lqV7GnV7nzIW/yTb3KcoLNlzSeD8V/O3xNoq1Bp2LKb/bOHLCL+KHoMx3kEfhfrv3HTxWjSuKltPRVtnP1wIixyjWyfU0Fxrh1w71zXd/OoruIx8N5ZEaQQbEEWIPcQdxUumnrRc4zjOKlF4pnlfTIIAgCAIAgCAIAgCAIAgCAIAgCA6Hwd6JSfu8L6Ap+nuI5Dd/PqfU/NlEy3mzfZHyVXnvMoNTffiZFiYBAEAQBAEBuOFcL7ZkOqTwuy5IhgXuPwuNjuvfTfoO9aFzdYYwjtLPkvJaSjXqbdqXk/X8EtXK7QJuE6FPxy8A6Q2h/dvdawJv2HdpoDdeNGhWi04rDv/BJXF1aL4Ksl4bdfelj9zXaJQKdM0eFFitBe9rSdL5SC617DTPax8OzetytcVI1GlsWPr9C3XmVLmnWnCMtScl1/HDkaKdSpMu0diJzB8GVj1NzZ7yAwn4hzSP3t/pda13KSh8O0hMv1Z0reMoPB53nGSZ9eOIMCFHhmA0AnOXgEGzr66jTu3aLzsm2nj3Gt7OVZTVTOeOGal4ayAprNpUIbD2vaNRftHZ2rbqPCDfcTl82rao12X5M3DE9IkJSjOiSkMgtDQ1xgtbmBfqbg5rgi13AFR1tWnKolLz7vWwquSr+vWvIxnLFNt//AJf27tnElaNjmgxZVkOdgvhODGjPkvuA/Ezrd68a1hXUm4vHX626jVqZCu4xUopST5P84H7ibD1IrEjEqtOmCYpZnbZ184A/KRc3A3ju8V8trmrSkqc1q8j7k3Kde0qKjLcx148Oevu6FYqbL6EAQBAEAQBAEAQBAEAQBAEAQBAdD4O9EpP3eF9AU/T3Echu/n1PqfmyiZbzZvsj5Krz3mUGpvvxMixMAgCAIAgP0Ak2AQyjFyaitrLQhxZbCNEg7e+pAeB2k6l1vVr8NO5QzUrmpLAvLnSsqEVJ6lgvX3Z5xDh6Qr8l06TeGvLbh7dztDvA+e/5L7QuJ0ZZsthhdWVK6Slx4NetaKihT03DhBkOaeB3CIQP0VgdOLeLR1t2VtP4pU02+5Fj/Zjhuj1igxJmpSQiPEYtBLnDTIw20PeT+ql7SlCVNNopuX724o3rhTqNLBak2lsPsxlS8OYbl2RIdCgvL81g+ZiMuWtuGNyhxc9x0A/dS1lk2ncyccMMO5PjtetalxZByyreL/yy/wCzPGD6ZQMQRYsKaw7ChOhthuc1szFcWl+e8N4c1pY9uQXGvlDVZXuTaVvg1rTx4JY4Ya1g3imI5VvH/wCWX/Znx/ajh2k0WiQpilyQhvMYNJDnbsjzbU97Qfgoa8pQjTxSJ72fvK9e7zKs3JYPU22uHMrZ0SI4Wc8n4qLwRd40KcXjGKT8CxZOpYOw7Iw3S8BsWNkaeqM5vYfjPVbvN7fooidK6rzeLwWPh9ikxtcpX2Gdjm9+pdOPQkcMYkg4omZiRmZYMa5tw3PckbnHx1buXhc2rt4xmnieOUclTsYwnnY492x+vIrGqyT6dUoklE3scW3ta/cfiLH4qbpTVSCkuJd7O4VxQhV5r78fufKvQ2ggCAIAgCAIAgCAIAgCAIAgCA6Hwd6JSfu8L6Ap+nuI5Dd/PqfU/NlEy3mzfZHyVXnvMoNTffiZFiYBAEAQBASWHJfpVdgwiL9cE+A6x3+oLyryzacmSGSqefdQ7tfQ3LGMhO1+ahQKY0OY0El17NuSB5W5x6u4XI+Kj7WcaMW57X1LHlSzq3MYQhhhrbx+3mzNTKWcN0t4qFXs0gnLoBu1sXam9xut2L5Orp5rNge1nbe50nGU8V36kvD1/JT7fJCsLOyR2Itf7LavTKVhh39qVGDBzR35drHazNZkO9sxF7XG7vCnMn0alWl8EW8OSxOce0rSv5Y8l5EviyNh2vU6HMNr0iNlEJY+LFhxIWYsLS0jOASA/MLG4LWlTForihUa0cta1pYp4Y+D5YdUV+WDW0x4PjYfoNNdFjYjkojzkZEjsjQ2BxAdkznOc0R1ohLibmx7lleq4r1ElTklrwWt4c8NS1LVq4COCW0iPtWrNLquHoTaZUoMYtmG5hDjtfa8OJa+Um25QuUaFWnS+OLWvisCx+y7TvtXZf8ABVqgzoxZsDCeH8R0dkzSowY/K25YbgHKNHMO74WULK7r0KjjNYrv/hlDo5VvbKShU1rk+Xc//aI6hYdq2GcSwpmZhgwrlrojSS0Ai1z2tF7anRete5pXFFxW3kb2UMqW97aSitU1g0n98H4Y958P2ny2wxLtQNHsafiLtPyC9cmyxo4cmbns3VzraUOT8/TNRUgWIIAgCAIAgCAIAgCAIAgCAIAgOh8HeiUn7vC+gKfp7iOQ3fz6n1PzZRMt5s32R8lV57zKDU334mRYmAQBAEAQGyYEiSzazs5iWDy5pDLtBsd/boNA7X1etal4paPFPDmT+QJRVScXta1c+/13G8VUVuYvCpseFDIAOrSTrmHlHQeSOzt3qOp6Ja5pssdaNRw/pNJ96x9ffwK3rlMrEtEdFqkKIdPLJLhzbvgpajVpS1QZVLq0vdIpVcZd61rpw6IlpKkyDsPw4xhAuMIPLtg2wdsuqLk3Nx3Ai+p1XlUrT0rXfz4YnSK19XVxKCnqxa/TOx9ceGwhqbJzcTDLJyC5+ybEmGRYbID3mMHMgPEE7MF0NrzBymIPJuF0b2dqQjTlGW1tNNtLNaxWOvU2sccOJp+1Cfv8vBeRNR6ZVIlAE70yMIT4xD/7lEL2wTAybHJbaObmaIOffqHetS0a9FXDjmrFLVrWDlnY52Ozvw2cCv4PAxw6VVZihiqSc3Fl2iJBDR0KK98tDbDjQ3QmscM8drOk2z9vWPYsncUY19HKKlqlj8SSk8YvFvZHHN2eAweGJGx5ONEp0CZ2b4UEx4MOHLxIL/6NhGLmB0UAxRqHXOnXt2KD9p6kdBm4pyxbck18WrU8Fs5Yd2JM5CxVSq12JeR9+KKVIytFdElIVsoaGu2IbmaX6nfmvcWu4X+C5/bVZyqJS9avWwnslXteteQjOWKbbfjmv1hsNOo03OycZkWmxHtfpbLe59Vh5QPcpGtCEk1PYWatRt6tulXSww48NXB8C3sP1qqxZIRK7S3w9QA8N33IaLsvmGp7B+yr9ehSUsKUsfXPYUS+oW9Ophb1M5eX67GQf2nytPFJhzcCE3PnyNc19gBYk6DQ6hbOTZz0ji3qJP2cqVPeXBP4cMX38vMrVTRdwgCAIAgCAIAgCAIAgCAIAgCA6Hwd6JSfu8L6Ap+nuI5Dd/PqfU/NlEy3mzfZHyVXnvMoNTffiZFiYBAEAQBAfbRpgSlWhR3bmvaT4X1XnVjnQaN3J1RU7qEnz89Ru32htmJdsGpSkZzS0lhc15B11G7s6p/ZR1i086EkWTK8qtOlGrTeDi/s+fPXgQ9NxzPwf6dQhtit3Xtld+o0P6fFbFSxg9cdRHW+XprVWjj3rb02eRoTnnOchIHYL7vUpfA7lZqnVt6dTBPFJ488VtLP+xachbGYkSevdrx6xbKbeBAv7QUrYSWY0U/2royVxCpwaw/VN/k3PFNfZh6Vhx3shnaRMl4kwITW/wBN8S5cQd+yygdpcFMWts7iTisdSx1LF7Utn6lUk8D5MKYpdiCM6FFkhBc1jXlm3zPZckZYjcoMN3VvbuIK9Luz93wedim2scNTww2PihGWJq32zz8Msl6cyL1gTELR2aZWk/q+3xUFfyWYols9lbeUq86rXwpYfq8P42+JV0R7hDJzfuoxJYl2lCEE5RisUXPNR6Xg2nZ20+w8kOhwhd3dmd2Hx+HcK5GNS6nvdf4OdW9GvfVVBSxfe/L8IjcOYqnMTVro7JVsOCwF7usS42PV10A1t2dhXrcWkbennY4tm9lDJUbKipSnjJv9O/1qNU+0eedM4kfAZEuxgaLAm17am3fra/qC38n082inxZO+z1soW2la1yb19341GqrfLAEAQBAEAQBAEAQBAEAQBAEAQHQ+DvRKT93hfQFP09xHIbv59T6n5somW82b7I+Sq895lBqb78TIsTAIAgCAIAgLKkIv+0mEejRIbi+2W9tMzbWdmO/sJ7d6iJrQV87gXmjJXlos7/ktfjs89hhkcHUumS/Sq1HD7am7srB/Lv57llO8qVHm01+TWt8k29BZ1T4muL2dNnXErjEPRn1yK6ngCG512dUNFjv03AXv+ymbdy0Sztq2nSfZrKtvd2jhTli6ep+HDDu4LwNlkcNzlKlYdQkJ7JNA5g3NYO0F4ehs7s18k5rdrSfGllFwq4pavW3u7v8AZp3eVqN3UdGtH+nz4p68JLV9tfmn9VYxnIYkpoka7INhRYcQPaXwnRYRc0FpD2NLXgEOcLa2uD2K25OyvCjPPeKxWDw24dzwfkRl37M3CWdQanF7OD/HRmGhYrksOSsWYEUTc28NbtBDisDgCbGK+K4ue4B1hYbmtFxvXvlHLFGtgqSeC2LgseWCWC/k87P2avJzwqrNXF6n9kzNJUZuI81TrUYuix+sNm2waBbqsJuLgACx1tfU6lUm8yhUlVxXD10N+d/KwkqFssIw247ZPm9n6LZs7jSYjWU2rhjy2KIb2l2Vxs4Aglt7durbrbTc6eOzEtTnK7tcI4xc09vDhj+vAu+nT8hX6ZtoNnw3CzmuANu9rgqzUpzozwepo59XoVbarmT1SXpNMiJSnU/BcpMTkMHKesLm9rDSHfxJsT3rYlVndyjF7fWs2a91XyhUpwlt2L9eP58CoZqYiTUy6YjG7nEuJ9ZNyrBGKilFcDodClGjTjTjsSwMSyPUIAgCAIAgCAIAgCAIAgCAIAgOh8HeiUn7vC+gKfp7iOQ3fz6n1PzZRMt5s32R8lV57zKDU334mRYmAQBAEAQBAT2FcQxKJHLHi8N28dx/N/8AFrXNuqqx4omclZQVCWjqP4X9n+DeKrR5WrQ2zcxFfFZlvZjz2/iaBp8NSRbW41jqdaVNuKWD9bfX+rPWoUriCjNYrxf8GpTOHsMzd4cvXiw/8xm7v3huvqW9G4uIa3D19zVyfobC40trWzZLasU01xTT16/HHlgfDUHVWg0rospPw40MgtbFhuu5rT5TS3WwO/ttrYi69qapVp5zi0+T5l1tauT76uqtT4XxWPwyfPHzXHrjp97qRLmsMNQQ+k/hyHW5mWiS1MjBkJ2joj35WD1B3YSNLN1sVqXDoxalNYtcFt6FfypVsYVI1KizprguP1dy7yYlMG0OWNqviSHmOpayIwfu4n5di153taXy6bNGWW7ua/oUf1wb8sF5m5YepNMk4O1oAIad8QveQ+1+w6EanrAW7vVHV61STwq9OXrkQN5dXFaf9d61+mBp/wBomJ2VDLTZCJdg1iEaguB0aD2gWvcaG4UhYWrh8ctvAsWQMmuD94qrB/8AH+X+DRlKFqCAIAgCAIAgCAIAgCAIAgCAIAgOh8HeiUn7vC+gKfp7iOQ3fz6n1PzZRMt5s32R8lV57zKDU334mRYmAQBAEAQBAEBsOGMTx6K/YRQXwSdW9rfW3/18t61bi2VXWtpM5Nyo6H9Oprj5f67uhtFQoVJxRB6dTY4a873Abz/xN7D6/mtKFepQebNavWwnLizt76Genr4Nfzz8NvgadU8M1amuvEli5v5mdYeOmo+KkKdzTnsZX62SLmi8YrFd23pt6Hw0mVgxqzBhTEAEGIwEFvZmAIP6r0qTkqcmnwZ7ZKuruhcwgpyisdmLX2JL7TqZIyE9BZJyjGAsJIawAHXesMm1ZzjJyeJ1v2eqzrKpppOWGGGLx58yBptAq1TcGSci8jvLcrR/1HTtW1UuKVPXKRL18pWdvrclj3a39v5N3o2BJGlQ+n4imWuDRctvZg8SfK8PmoytlCdR5lFfkrd7l2tcvRW6aT/7P8fp1I3F2NzNwzTqL1IVspfaxcN1m/lb+/gva1sM159Tb6+5uZKyFmtVbla+C/P46mjqULUEAQBAEAQBAEAQBAEAQBAEAQBAEB0Pg70Sk/d4X0BT9PcRyG7+fU+p+bKJlvNm+yPkqvPeZQam+/EyLEwCAIAgCAIAgCAzSk3MScbbSkZzHd4Nv9VjKEZLCSPehc1aDzqcsPXI2iQx7PwW5ZyXZF9d8hPjYEd3YtOdhB7rwJujl97KsOn4f5JI4ypE45ojyTmkOaQ4sa7L1gSb7xa3ZqvH3OpHYyRpZZtajwxa8fT+56qeNqFKzu2Y0xjlAGWH5OpuLvsRe43dy+07GtKOGwsuT8m176nn0Ws18cdT8MMdhDz/ANpkw4FlOp7W9znvzHxsLAfqVsQyXH/nImqHszsdWp+i/L/Bp1Uq9Qq0XaVCac+24HQDwaNApGlRhSWEFgWG1sKFqsKUcO/j19I+FepuBAEAQBAEAQBAEAQBAEAQBAEAQBAEB0Pg70Sk/d4X0BT9PcRyG7+fU+p+bKJlvNm+yPkqvPeZQam+/EyLEwCAIAgCAIAgCAIAgCAjI337vH+Fsx3Ud29jP7NR/wAv3M8rItIQBAEAQBAEAQBAEAQBAEAQBAEAQBAEAQHQ+DvRKT93hfQFP09xHIbv59T6n5somW82b7I+Sq895lBqb78TIsTAIAgCAIAgCAIAgCAICMjffu8f4WzHdR3b2M/s1H/L9zPKyLSEAQBAEAQBAEAQBAEAQBAEAQBAEAQBAEB0Pg70Sk/d4X0BT9PcRyG7+fU+p+bKJlvNm+yPkqvPeZQam+/EyLEwCAIAgCAIAgCAIAgCAjI337vH+Fsx3Ud29jP7NR/y/czysi0hAEAQBAEAQBAEAQBAEAQBAEAQBAEAQBAdD4O9EpP3eF9AU/T3Echu/n1PqfmyiZbzZvsj5Krz3mUGpvvxMixMAgCAIAgCAIAgCAIAgIyN9+7x/hbMd1HdvYz+zUf8v3M8rItIQBAEAQBAEAQBAEAQBAEAQBAEAQBAEAQHQ+DvRKT93hfQFP09xHIbv59T6n5soSWmZfo7f67fJH4x3KtTpyznqKJUpzz38L28jJ0qX47OcLHRy5Mx0U+y+g6VL8dnOE0cuTGin2X0HSpfjs5wmjlyY0U+y+g6VL8dnOE0cuTGin2X0HSpfjs5wmjlyY0U+y+g6VL8dnOE0cuTGin2X0HSpfjs5wmjlyY0U+y+g6VL8dnOE0cuTGin2X0HSpfjs5wmjlyY0U+y+g6VL8dnOE0cuTGin2X0HSpfjs5wmjlyY0U+y+hGxY8Ex3ERW7/zBbEYSzVqO3ex9WEMj0YyaT+Lb9TPO3g8VvMFlmS5Fn94pdtdUNvB4reYJmS5D3il211Q28Hit5gmZLkPeKXbXVDbweK3mCZkuQ94pdtdUNvB4reYJmS5D3il211Q28Hit5gmZLkPeKXbXVDbweK3mCZkuQ94pdtdUNvB4reYJmS5D3il211Q28Hit5gmZLkPeKXbXVDbweK3mCZkuQ94pdtdUNvB4reYJmS5D3il211Q28Hit5gmZLkPeKXbXVDbweK3mCZkuQ94pdtdUNvB4reYJmS5D3il211Q28Hit5gmZLkPeKXbXVDbweK3mCZkuQ94pdtdUNvB4reYJmS5D3il211Q28Hit5gmZLkPeKXbXVDbweK3mCZkuQ94pdtdUNvB4reYJmS5D3il211R0Xg0g4RkyP8ADwv8tqnYbqOTXTxrza5vzJhZngEAQBAEAQBAEAQBAEAQBAEAQBAEAQBAEAQBAEAQHx1WDMR5Iw5SIWu9TrE+oEbj2/BAR4kao2IXw5lwJY0NO1zBtornOGVwILtmWtzkXOVAeokvWnFsRsyAQIgcLjKb5cpAy/hLTa/fqTfQDxEla88B/TQHCxsALX2bmuFrajMWuAJ39ttEB6bL1psZ0QxwSWOa3rdUONsrsthcC2t9dT2IDJKwayZgdKmm5AWHqtbc2a7MNx0LtmdNfKsUB4hy9cbBGaaaXBrbnTUgPJuMtrFxhjQA2B3FAfsBtZfKDNEs/r3Jyi53MPk+SNTbfq2/agMsrBqrZpr5iYBZpmbZvDG6zQb57nfu/RASiAIAgCAIAgCAIAgCAIAgCAIAgCAIAgCAIAgCAIAgCAIAgCAIAgCAIAgCAID/2Q=="/>
          <p:cNvSpPr>
            <a:spLocks noChangeAspect="1" noChangeArrowheads="1"/>
          </p:cNvSpPr>
          <p:nvPr/>
        </p:nvSpPr>
        <p:spPr bwMode="auto">
          <a:xfrm>
            <a:off x="0" y="-846138"/>
            <a:ext cx="2590800" cy="1762126"/>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276519" name="Picture 39" descr="https://encrypted-tbn3.gstatic.com/images?q=tbn:ANd9GcScfseZX6xyHjwV_SiOKooZ4w2OX14A03Iv8eajjpZ_yGkUUB2a"/>
          <p:cNvPicPr>
            <a:picLocks noChangeAspect="1" noChangeArrowheads="1"/>
          </p:cNvPicPr>
          <p:nvPr/>
        </p:nvPicPr>
        <p:blipFill>
          <a:blip r:embed="rId9" cstate="print"/>
          <a:srcRect/>
          <a:stretch>
            <a:fillRect/>
          </a:stretch>
        </p:blipFill>
        <p:spPr bwMode="auto">
          <a:xfrm>
            <a:off x="1073077" y="3441701"/>
            <a:ext cx="576064" cy="576064"/>
          </a:xfrm>
          <a:prstGeom prst="rect">
            <a:avLst/>
          </a:prstGeom>
          <a:noFill/>
        </p:spPr>
      </p:pic>
      <p:sp>
        <p:nvSpPr>
          <p:cNvPr id="27" name="Rectangle 26"/>
          <p:cNvSpPr/>
          <p:nvPr/>
        </p:nvSpPr>
        <p:spPr bwMode="auto">
          <a:xfrm>
            <a:off x="208980" y="3284984"/>
            <a:ext cx="2160240" cy="295232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77900" rtl="0" eaLnBrk="1" fontAlgn="base" latinLnBrk="0" hangingPunct="1">
              <a:lnSpc>
                <a:spcPct val="100000"/>
              </a:lnSpc>
              <a:spcBef>
                <a:spcPct val="0"/>
              </a:spcBef>
              <a:spcAft>
                <a:spcPct val="0"/>
              </a:spcAft>
              <a:buClrTx/>
              <a:buSzTx/>
              <a:buFontTx/>
              <a:buNone/>
              <a:tabLst/>
            </a:pPr>
            <a:endParaRPr kumimoji="0" lang="pt-PT" sz="1500" b="0" i="0" u="none" strike="noStrike" cap="none" normalizeH="0" baseline="0" smtClean="0">
              <a:ln>
                <a:noFill/>
              </a:ln>
              <a:solidFill>
                <a:schemeClr val="tx2"/>
              </a:solidFill>
              <a:effectLst/>
              <a:latin typeface="Calibri" pitchFamily="34" charset="0"/>
            </a:endParaRPr>
          </a:p>
        </p:txBody>
      </p:sp>
      <p:sp>
        <p:nvSpPr>
          <p:cNvPr id="28" name="Rectangle 27"/>
          <p:cNvSpPr/>
          <p:nvPr/>
        </p:nvSpPr>
        <p:spPr bwMode="auto">
          <a:xfrm>
            <a:off x="2716560" y="3284984"/>
            <a:ext cx="3456384" cy="295232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77900" rtl="0" eaLnBrk="1" fontAlgn="base" latinLnBrk="0" hangingPunct="1">
              <a:lnSpc>
                <a:spcPct val="100000"/>
              </a:lnSpc>
              <a:spcBef>
                <a:spcPct val="0"/>
              </a:spcBef>
              <a:spcAft>
                <a:spcPct val="0"/>
              </a:spcAft>
              <a:buClrTx/>
              <a:buSzTx/>
              <a:buFontTx/>
              <a:buNone/>
              <a:tabLst/>
            </a:pPr>
            <a:endParaRPr kumimoji="0" lang="pt-PT" sz="1500" b="0" i="0" u="none" strike="noStrike" cap="none" normalizeH="0" baseline="0" smtClean="0">
              <a:ln>
                <a:noFill/>
              </a:ln>
              <a:solidFill>
                <a:schemeClr val="tx2"/>
              </a:solidFill>
              <a:effectLst/>
              <a:latin typeface="Calibri" pitchFamily="34" charset="0"/>
            </a:endParaRPr>
          </a:p>
        </p:txBody>
      </p:sp>
      <p:sp>
        <p:nvSpPr>
          <p:cNvPr id="29" name="Rectangle 28"/>
          <p:cNvSpPr/>
          <p:nvPr/>
        </p:nvSpPr>
        <p:spPr bwMode="auto">
          <a:xfrm>
            <a:off x="6473676" y="3284984"/>
            <a:ext cx="3240360" cy="295232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77900" rtl="0" eaLnBrk="1" fontAlgn="base" latinLnBrk="0" hangingPunct="1">
              <a:lnSpc>
                <a:spcPct val="100000"/>
              </a:lnSpc>
              <a:spcBef>
                <a:spcPct val="0"/>
              </a:spcBef>
              <a:spcAft>
                <a:spcPct val="0"/>
              </a:spcAft>
              <a:buClrTx/>
              <a:buSzTx/>
              <a:buFontTx/>
              <a:buNone/>
              <a:tabLst/>
            </a:pPr>
            <a:endParaRPr kumimoji="0" lang="pt-PT" sz="1500" b="0" i="0" u="none" strike="noStrike" cap="none" normalizeH="0" baseline="0" smtClean="0">
              <a:ln>
                <a:noFill/>
              </a:ln>
              <a:solidFill>
                <a:schemeClr val="tx2"/>
              </a:solidFill>
              <a:effectLst/>
              <a:latin typeface="Calibri" pitchFamily="34" charset="0"/>
            </a:endParaRPr>
          </a:p>
        </p:txBody>
      </p:sp>
      <p:cxnSp>
        <p:nvCxnSpPr>
          <p:cNvPr id="31" name="Straight Arrow Connector 30"/>
          <p:cNvCxnSpPr>
            <a:stCxn id="7" idx="2"/>
            <a:endCxn id="27" idx="0"/>
          </p:cNvCxnSpPr>
          <p:nvPr/>
        </p:nvCxnSpPr>
        <p:spPr bwMode="auto">
          <a:xfrm rot="5400000">
            <a:off x="2695101" y="1135096"/>
            <a:ext cx="743887" cy="3555888"/>
          </a:xfrm>
          <a:prstGeom prst="straightConnector1">
            <a:avLst/>
          </a:prstGeom>
          <a:solidFill>
            <a:schemeClr val="bg1"/>
          </a:solidFill>
          <a:ln w="9525" cap="flat" cmpd="sng" algn="ctr">
            <a:solidFill>
              <a:schemeClr val="tx1"/>
            </a:solidFill>
            <a:prstDash val="solid"/>
            <a:round/>
            <a:headEnd type="none" w="med" len="med"/>
            <a:tailEnd type="arrow"/>
          </a:ln>
          <a:effectLst/>
        </p:spPr>
      </p:cxnSp>
      <p:cxnSp>
        <p:nvCxnSpPr>
          <p:cNvPr id="35" name="Straight Arrow Connector 34"/>
          <p:cNvCxnSpPr>
            <a:stCxn id="7" idx="2"/>
            <a:endCxn id="29" idx="0"/>
          </p:cNvCxnSpPr>
          <p:nvPr/>
        </p:nvCxnSpPr>
        <p:spPr bwMode="auto">
          <a:xfrm rot="16200000" flipH="1">
            <a:off x="6097479" y="1288606"/>
            <a:ext cx="743887" cy="3248868"/>
          </a:xfrm>
          <a:prstGeom prst="straightConnector1">
            <a:avLst/>
          </a:prstGeom>
          <a:solidFill>
            <a:schemeClr val="bg1"/>
          </a:solidFill>
          <a:ln w="9525" cap="flat" cmpd="sng" algn="ctr">
            <a:solidFill>
              <a:schemeClr val="tx1"/>
            </a:solidFill>
            <a:prstDash val="solid"/>
            <a:round/>
            <a:headEnd type="none" w="med" len="med"/>
            <a:tailEnd type="arrow"/>
          </a:ln>
          <a:effectLst/>
        </p:spPr>
      </p:cxnSp>
      <p:cxnSp>
        <p:nvCxnSpPr>
          <p:cNvPr id="37" name="Straight Arrow Connector 36"/>
          <p:cNvCxnSpPr>
            <a:stCxn id="7" idx="2"/>
            <a:endCxn id="28" idx="0"/>
          </p:cNvCxnSpPr>
          <p:nvPr/>
        </p:nvCxnSpPr>
        <p:spPr bwMode="auto">
          <a:xfrm rot="5400000">
            <a:off x="4272927" y="2712922"/>
            <a:ext cx="743887" cy="400236"/>
          </a:xfrm>
          <a:prstGeom prst="straightConnector1">
            <a:avLst/>
          </a:prstGeom>
          <a:solidFill>
            <a:schemeClr val="bg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Rectangle 2" hidden="1"/>
          <p:cNvGraphicFramePr>
            <a:graphicFrameLocks/>
          </p:cNvGraphicFramePr>
          <p:nvPr/>
        </p:nvGraphicFramePr>
        <p:xfrm>
          <a:off x="0" y="0"/>
          <a:ext cx="158750" cy="158750"/>
        </p:xfrm>
        <a:graphic>
          <a:graphicData uri="http://schemas.openxmlformats.org/presentationml/2006/ole">
            <p:oleObj spid="_x0000_s183298" name="think-cell Slide" r:id="rId4" imgW="0" imgH="0" progId="">
              <p:embed/>
            </p:oleObj>
          </a:graphicData>
        </a:graphic>
      </p:graphicFrame>
      <p:sp>
        <p:nvSpPr>
          <p:cNvPr id="5" name="Rectangle 4"/>
          <p:cNvSpPr/>
          <p:nvPr/>
        </p:nvSpPr>
        <p:spPr>
          <a:xfrm>
            <a:off x="517525" y="1093788"/>
            <a:ext cx="3776663" cy="2284412"/>
          </a:xfrm>
          <a:prstGeom prst="rect">
            <a:avLst/>
          </a:prstGeom>
          <a:solidFill>
            <a:srgbClr val="000000">
              <a:alpha val="11000"/>
            </a:srgbClr>
          </a:solidFill>
          <a:ln w="25400" cap="flat" cmpd="sng" algn="ctr">
            <a:noFill/>
            <a:prstDash val="solid"/>
          </a:ln>
          <a:effectLst/>
        </p:spPr>
        <p:txBody>
          <a:bodyPr anchor="ctr"/>
          <a:lstStyle/>
          <a:p>
            <a:pPr algn="ctr" fontAlgn="auto">
              <a:spcBef>
                <a:spcPts val="0"/>
              </a:spcBef>
              <a:spcAft>
                <a:spcPts val="0"/>
              </a:spcAft>
              <a:defRPr/>
            </a:pPr>
            <a:endParaRPr lang="pt-PT" kern="0">
              <a:solidFill>
                <a:srgbClr val="FFFFFF"/>
              </a:solidFill>
              <a:latin typeface="Calibri" pitchFamily="34" charset="0"/>
            </a:endParaRPr>
          </a:p>
        </p:txBody>
      </p:sp>
      <p:sp>
        <p:nvSpPr>
          <p:cNvPr id="6" name="Content Placeholder 2"/>
          <p:cNvSpPr txBox="1">
            <a:spLocks/>
          </p:cNvSpPr>
          <p:nvPr/>
        </p:nvSpPr>
        <p:spPr bwMode="auto">
          <a:xfrm>
            <a:off x="512763" y="1125538"/>
            <a:ext cx="5929312" cy="5143500"/>
          </a:xfrm>
          <a:prstGeom prst="rect">
            <a:avLst/>
          </a:prstGeom>
          <a:noFill/>
          <a:ln w="12700">
            <a:noFill/>
            <a:miter lim="800000"/>
            <a:headEnd/>
            <a:tailEnd/>
          </a:ln>
        </p:spPr>
        <p:txBody>
          <a:bodyPr lIns="90488" tIns="44450" rIns="90488" bIns="44450"/>
          <a:lstStyle/>
          <a:p>
            <a:pPr marL="342900" indent="-342900"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Fase 1 – Demonstração</a:t>
            </a:r>
          </a:p>
          <a:p>
            <a:pPr marL="488950" lvl="1" indent="-271463" eaLnBrk="0" hangingPunct="0">
              <a:lnSpc>
                <a:spcPct val="97000"/>
              </a:lnSpc>
              <a:spcBef>
                <a:spcPct val="39000"/>
              </a:spcBef>
              <a:defRPr/>
            </a:pPr>
            <a:endParaRPr lang="pt-PT" sz="1400" b="1" kern="0" dirty="0" smtClean="0">
              <a:solidFill>
                <a:srgbClr val="000000"/>
              </a:solidFill>
              <a:latin typeface="Calibri" pitchFamily="34" charset="0"/>
              <a:ea typeface="ＭＳ Ｐゴシック"/>
              <a:cs typeface="ＭＳ Ｐゴシック"/>
            </a:endParaRP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Potência </a:t>
            </a:r>
            <a:r>
              <a:rPr lang="pt-PT" sz="1400" b="1" kern="0" dirty="0" err="1" smtClean="0">
                <a:solidFill>
                  <a:srgbClr val="000000"/>
                </a:solidFill>
                <a:latin typeface="Calibri" pitchFamily="34" charset="0"/>
                <a:ea typeface="ＭＳ Ｐゴシック"/>
                <a:cs typeface="ＭＳ Ｐゴシック"/>
              </a:rPr>
              <a:t>Inst</a:t>
            </a:r>
            <a:r>
              <a:rPr lang="pt-PT" sz="1400" b="1" kern="0" dirty="0" smtClean="0">
                <a:solidFill>
                  <a:srgbClr val="000000"/>
                </a:solidFill>
                <a:latin typeface="Calibri" pitchFamily="34" charset="0"/>
                <a:ea typeface="ＭＳ Ｐゴシック"/>
                <a:cs typeface="ＭＳ Ｐゴシック"/>
              </a:rPr>
              <a:t>.:</a:t>
            </a:r>
            <a:r>
              <a:rPr lang="pt-PT" sz="1400" kern="0" dirty="0" smtClean="0">
                <a:solidFill>
                  <a:srgbClr val="000000"/>
                </a:solidFill>
                <a:latin typeface="Calibri" pitchFamily="34" charset="0"/>
                <a:ea typeface="ＭＳ Ｐゴシック"/>
                <a:cs typeface="ＭＳ Ｐゴシック"/>
              </a:rPr>
              <a:t> 2MW protótipo </a:t>
            </a:r>
            <a:r>
              <a:rPr lang="pt-PT" sz="1400" kern="0" dirty="0" err="1" smtClean="0">
                <a:solidFill>
                  <a:srgbClr val="000000"/>
                </a:solidFill>
                <a:latin typeface="Calibri" pitchFamily="34" charset="0"/>
                <a:ea typeface="ＭＳ Ｐゴシック"/>
                <a:cs typeface="ＭＳ Ｐゴシック"/>
              </a:rPr>
              <a:t>WindFloat</a:t>
            </a:r>
            <a:r>
              <a:rPr lang="pt-PT" sz="1400" kern="0" dirty="0" smtClean="0">
                <a:solidFill>
                  <a:srgbClr val="000000"/>
                </a:solidFill>
                <a:latin typeface="Calibri" pitchFamily="34" charset="0"/>
                <a:ea typeface="ＭＳ Ｐゴシック"/>
                <a:cs typeface="ＭＳ Ｐゴシック"/>
              </a:rPr>
              <a:t> </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Localização:</a:t>
            </a:r>
            <a:r>
              <a:rPr lang="pt-PT" sz="1400" kern="0" dirty="0" smtClean="0">
                <a:solidFill>
                  <a:srgbClr val="000000"/>
                </a:solidFill>
                <a:latin typeface="Calibri" pitchFamily="34" charset="0"/>
                <a:ea typeface="ＭＳ Ｐゴシック"/>
                <a:cs typeface="ＭＳ Ｐゴシック"/>
              </a:rPr>
              <a:t> Aguçadoura, ligado à rede</a:t>
            </a:r>
          </a:p>
          <a:p>
            <a:pPr marL="488950" lvl="1" indent="-271463" eaLnBrk="0" hangingPunct="0">
              <a:lnSpc>
                <a:spcPct val="97000"/>
              </a:lnSpc>
              <a:spcBef>
                <a:spcPct val="39000"/>
              </a:spcBef>
              <a:defRPr/>
            </a:pPr>
            <a:r>
              <a:rPr lang="pt-PT" sz="1400" kern="0" dirty="0" smtClean="0">
                <a:solidFill>
                  <a:srgbClr val="000000"/>
                </a:solidFill>
                <a:latin typeface="Calibri" pitchFamily="34" charset="0"/>
                <a:ea typeface="ＭＳ Ｐゴシック"/>
                <a:cs typeface="ＭＳ Ｐゴシック"/>
              </a:rPr>
              <a:t>		~6 km da costa, 40 - 50 m </a:t>
            </a:r>
            <a:r>
              <a:rPr lang="pt-PT" sz="1400" kern="0" dirty="0" err="1" smtClean="0">
                <a:solidFill>
                  <a:srgbClr val="000000"/>
                </a:solidFill>
                <a:latin typeface="Calibri" pitchFamily="34" charset="0"/>
                <a:ea typeface="ＭＳ Ｐゴシック"/>
                <a:cs typeface="ＭＳ Ｐゴシック"/>
              </a:rPr>
              <a:t>profundid</a:t>
            </a:r>
            <a:r>
              <a:rPr lang="pt-PT" sz="1400" kern="0" dirty="0" smtClean="0">
                <a:solidFill>
                  <a:srgbClr val="000000"/>
                </a:solidFill>
                <a:latin typeface="Calibri" pitchFamily="34" charset="0"/>
                <a:ea typeface="ＭＳ Ｐゴシック"/>
                <a:cs typeface="ＭＳ Ｐゴシック"/>
              </a:rPr>
              <a:t>.</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Turbina:</a:t>
            </a:r>
            <a:r>
              <a:rPr lang="pt-PT" sz="1400" kern="0" dirty="0" smtClean="0">
                <a:solidFill>
                  <a:srgbClr val="000000"/>
                </a:solidFill>
                <a:latin typeface="Calibri" pitchFamily="34" charset="0"/>
                <a:ea typeface="ＭＳ Ｐゴシック"/>
                <a:cs typeface="ＭＳ Ｐゴシック"/>
              </a:rPr>
              <a:t> 2MW </a:t>
            </a:r>
            <a:r>
              <a:rPr lang="pt-PT" sz="1400" kern="0" dirty="0" err="1" smtClean="0">
                <a:solidFill>
                  <a:srgbClr val="000000"/>
                </a:solidFill>
                <a:latin typeface="Calibri" pitchFamily="34" charset="0"/>
                <a:ea typeface="ＭＳ Ｐゴシック"/>
                <a:cs typeface="ＭＳ Ｐゴシック"/>
              </a:rPr>
              <a:t>turbinaeólica</a:t>
            </a:r>
            <a:r>
              <a:rPr lang="pt-PT" sz="1400" kern="0" dirty="0" smtClean="0">
                <a:solidFill>
                  <a:srgbClr val="000000"/>
                </a:solidFill>
                <a:latin typeface="Calibri" pitchFamily="34" charset="0"/>
                <a:ea typeface="ＭＳ Ｐゴシック"/>
                <a:cs typeface="ＭＳ Ｐゴシック"/>
              </a:rPr>
              <a:t>  offshore</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Período de teste:</a:t>
            </a:r>
            <a:r>
              <a:rPr lang="pt-PT" sz="1400" kern="0" dirty="0" smtClean="0">
                <a:solidFill>
                  <a:srgbClr val="000000"/>
                </a:solidFill>
                <a:latin typeface="Calibri" pitchFamily="34" charset="0"/>
                <a:ea typeface="ＭＳ Ｐゴシック"/>
                <a:cs typeface="ＭＳ Ｐゴシック"/>
              </a:rPr>
              <a:t> 24+ meses</a:t>
            </a:r>
          </a:p>
          <a:p>
            <a:pPr marL="488950" lvl="1" indent="-271463" eaLnBrk="0" hangingPunct="0">
              <a:lnSpc>
                <a:spcPct val="97000"/>
              </a:lnSpc>
              <a:spcBef>
                <a:spcPct val="39000"/>
              </a:spcBef>
              <a:defRPr/>
            </a:pPr>
            <a:endParaRPr lang="pt-PT" sz="1400" kern="0" dirty="0" smtClean="0">
              <a:solidFill>
                <a:srgbClr val="000000"/>
              </a:solidFill>
              <a:latin typeface="Calibri" pitchFamily="34" charset="0"/>
              <a:ea typeface="ＭＳ Ｐゴシック"/>
              <a:cs typeface="ＭＳ Ｐゴシック"/>
            </a:endParaRPr>
          </a:p>
          <a:p>
            <a:pPr marL="342900" indent="-342900" eaLnBrk="0" hangingPunct="0">
              <a:lnSpc>
                <a:spcPct val="97000"/>
              </a:lnSpc>
              <a:spcBef>
                <a:spcPct val="39000"/>
              </a:spcBef>
              <a:defRPr/>
            </a:pPr>
            <a:endParaRPr lang="pt-PT" sz="1400" b="1" kern="0" dirty="0" smtClean="0">
              <a:solidFill>
                <a:srgbClr val="000000"/>
              </a:solidFill>
              <a:latin typeface="Calibri" pitchFamily="34" charset="0"/>
              <a:ea typeface="ＭＳ Ｐゴシック"/>
              <a:cs typeface="ＭＳ Ｐゴシック"/>
            </a:endParaRPr>
          </a:p>
          <a:p>
            <a:pPr marL="342900" indent="-342900"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Fase 2 – Pré-comercial</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Potência </a:t>
            </a:r>
            <a:r>
              <a:rPr lang="pt-PT" sz="1400" b="1" kern="0" dirty="0" err="1" smtClean="0">
                <a:solidFill>
                  <a:srgbClr val="000000"/>
                </a:solidFill>
                <a:latin typeface="Calibri" pitchFamily="34" charset="0"/>
                <a:ea typeface="ＭＳ Ｐゴシック"/>
                <a:cs typeface="ＭＳ Ｐゴシック"/>
              </a:rPr>
              <a:t>Inst</a:t>
            </a:r>
            <a:r>
              <a:rPr lang="pt-PT" sz="1400" b="1" kern="0" dirty="0" smtClean="0">
                <a:solidFill>
                  <a:srgbClr val="000000"/>
                </a:solidFill>
                <a:latin typeface="Calibri" pitchFamily="34" charset="0"/>
                <a:ea typeface="ＭＳ Ｐゴシック"/>
                <a:cs typeface="ＭＳ Ｐゴシック"/>
              </a:rPr>
              <a:t>.:</a:t>
            </a:r>
            <a:r>
              <a:rPr lang="pt-PT" sz="1400" kern="0" dirty="0" smtClean="0">
                <a:solidFill>
                  <a:srgbClr val="000000"/>
                </a:solidFill>
                <a:latin typeface="Calibri" pitchFamily="34" charset="0"/>
                <a:ea typeface="ＭＳ Ｐゴシック"/>
                <a:cs typeface="ＭＳ Ｐゴシック"/>
              </a:rPr>
              <a:t> ~27MW  (5 unidades </a:t>
            </a:r>
            <a:r>
              <a:rPr lang="pt-PT" sz="1400" kern="0" dirty="0" err="1" smtClean="0">
                <a:solidFill>
                  <a:srgbClr val="000000"/>
                </a:solidFill>
                <a:latin typeface="Calibri" pitchFamily="34" charset="0"/>
                <a:ea typeface="ＭＳ Ｐゴシック"/>
                <a:cs typeface="ＭＳ Ｐゴシック"/>
              </a:rPr>
              <a:t>WindFloat</a:t>
            </a:r>
            <a:r>
              <a:rPr lang="pt-PT" sz="1400" kern="0" dirty="0" smtClean="0">
                <a:solidFill>
                  <a:srgbClr val="000000"/>
                </a:solidFill>
                <a:latin typeface="Calibri" pitchFamily="34" charset="0"/>
                <a:ea typeface="ＭＳ Ｐゴシック"/>
                <a:cs typeface="ＭＳ Ｐゴシック"/>
              </a:rPr>
              <a:t>)</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Localização: Zona Piloto Portuguesa</a:t>
            </a:r>
            <a:endParaRPr lang="pt-PT" sz="1400" kern="0" dirty="0" smtClean="0">
              <a:solidFill>
                <a:srgbClr val="000000"/>
              </a:solidFill>
              <a:latin typeface="Calibri" pitchFamily="34" charset="0"/>
              <a:ea typeface="ＭＳ Ｐゴシック"/>
              <a:cs typeface="ＭＳ Ｐゴシック"/>
            </a:endParaRP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Turbina:</a:t>
            </a:r>
            <a:r>
              <a:rPr lang="pt-PT" sz="1400" kern="0" dirty="0" smtClean="0">
                <a:solidFill>
                  <a:srgbClr val="000000"/>
                </a:solidFill>
                <a:latin typeface="Calibri" pitchFamily="34" charset="0"/>
                <a:ea typeface="ＭＳ Ｐゴシック"/>
                <a:cs typeface="ＭＳ Ｐゴシック"/>
              </a:rPr>
              <a:t> Provavelmente </a:t>
            </a:r>
            <a:r>
              <a:rPr lang="pt-PT" sz="1400" kern="0" dirty="0" err="1" smtClean="0">
                <a:solidFill>
                  <a:srgbClr val="000000"/>
                </a:solidFill>
                <a:latin typeface="Calibri" pitchFamily="34" charset="0"/>
                <a:ea typeface="ＭＳ Ｐゴシック"/>
                <a:cs typeface="ＭＳ Ｐゴシック"/>
              </a:rPr>
              <a:t>Vestas</a:t>
            </a:r>
            <a:r>
              <a:rPr lang="pt-PT" sz="1400" kern="0" dirty="0" smtClean="0">
                <a:solidFill>
                  <a:srgbClr val="000000"/>
                </a:solidFill>
                <a:latin typeface="Calibri" pitchFamily="34" charset="0"/>
                <a:ea typeface="ＭＳ Ｐゴシック"/>
                <a:cs typeface="ＭＳ Ｐゴシック"/>
              </a:rPr>
              <a:t> e </a:t>
            </a:r>
          </a:p>
          <a:p>
            <a:pPr marL="488950" lvl="1" indent="-271463" eaLnBrk="0" hangingPunct="0">
              <a:lnSpc>
                <a:spcPct val="97000"/>
              </a:lnSpc>
              <a:spcBef>
                <a:spcPct val="39000"/>
              </a:spcBef>
              <a:defRPr/>
            </a:pPr>
            <a:r>
              <a:rPr lang="pt-PT" sz="1400" kern="0" dirty="0" smtClean="0">
                <a:solidFill>
                  <a:srgbClr val="000000"/>
                </a:solidFill>
                <a:latin typeface="Calibri" pitchFamily="34" charset="0"/>
                <a:ea typeface="ＭＳ Ｐゴシック"/>
                <a:cs typeface="ＭＳ Ｐゴシック"/>
              </a:rPr>
              <a:t>outras </a:t>
            </a:r>
            <a:r>
              <a:rPr lang="pt-PT" sz="1400" kern="0" dirty="0" err="1" smtClean="0">
                <a:solidFill>
                  <a:srgbClr val="000000"/>
                </a:solidFill>
                <a:latin typeface="Calibri" pitchFamily="34" charset="0"/>
                <a:ea typeface="ＭＳ Ｐゴシック"/>
                <a:cs typeface="ＭＳ Ｐゴシック"/>
              </a:rPr>
              <a:t>Multi</a:t>
            </a:r>
            <a:r>
              <a:rPr lang="pt-PT" sz="1400" kern="0" dirty="0" smtClean="0">
                <a:solidFill>
                  <a:srgbClr val="000000"/>
                </a:solidFill>
                <a:latin typeface="Calibri" pitchFamily="34" charset="0"/>
                <a:ea typeface="ＭＳ Ｐゴシック"/>
                <a:cs typeface="ＭＳ Ｐゴシック"/>
              </a:rPr>
              <a:t> MW</a:t>
            </a:r>
          </a:p>
          <a:p>
            <a:pPr marL="342900" indent="-342900"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Fase 3 – 1ª fase comercial</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Potência  </a:t>
            </a:r>
            <a:r>
              <a:rPr lang="pt-PT" sz="1400" b="1" kern="0" dirty="0" err="1" smtClean="0">
                <a:solidFill>
                  <a:srgbClr val="000000"/>
                </a:solidFill>
                <a:latin typeface="Calibri" pitchFamily="34" charset="0"/>
                <a:ea typeface="ＭＳ Ｐゴシック"/>
                <a:cs typeface="ＭＳ Ｐゴシック"/>
              </a:rPr>
              <a:t>Inst</a:t>
            </a:r>
            <a:r>
              <a:rPr lang="pt-PT" sz="1400" b="1" kern="0" dirty="0" smtClean="0">
                <a:solidFill>
                  <a:srgbClr val="000000"/>
                </a:solidFill>
                <a:latin typeface="Calibri" pitchFamily="34" charset="0"/>
                <a:ea typeface="ＭＳ Ｐゴシック"/>
                <a:cs typeface="ＭＳ Ｐゴシック"/>
              </a:rPr>
              <a:t>.:</a:t>
            </a:r>
            <a:r>
              <a:rPr lang="pt-PT" sz="1400" kern="0" dirty="0" smtClean="0">
                <a:solidFill>
                  <a:srgbClr val="000000"/>
                </a:solidFill>
                <a:latin typeface="Calibri" pitchFamily="34" charset="0"/>
                <a:ea typeface="ＭＳ Ｐゴシック"/>
                <a:cs typeface="ＭＳ Ｐゴシック"/>
              </a:rPr>
              <a:t> 150MW, construção progressiva</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Localização:</a:t>
            </a:r>
            <a:r>
              <a:rPr lang="pt-PT" sz="1400" kern="0" dirty="0" smtClean="0">
                <a:solidFill>
                  <a:srgbClr val="000000"/>
                </a:solidFill>
                <a:latin typeface="Calibri" pitchFamily="34" charset="0"/>
                <a:ea typeface="ＭＳ Ｐゴシック"/>
                <a:cs typeface="ＭＳ Ｐゴシック"/>
              </a:rPr>
              <a:t> a definir</a:t>
            </a:r>
          </a:p>
          <a:p>
            <a:pPr marL="488950" lvl="1" indent="-271463" eaLnBrk="0" hangingPunct="0">
              <a:lnSpc>
                <a:spcPct val="97000"/>
              </a:lnSpc>
              <a:spcBef>
                <a:spcPct val="39000"/>
              </a:spcBef>
              <a:defRPr/>
            </a:pPr>
            <a:r>
              <a:rPr lang="pt-PT" sz="1400" b="1" kern="0" dirty="0" smtClean="0">
                <a:solidFill>
                  <a:srgbClr val="000000"/>
                </a:solidFill>
                <a:latin typeface="Calibri" pitchFamily="34" charset="0"/>
                <a:ea typeface="ＭＳ Ｐゴシック"/>
                <a:cs typeface="ＭＳ Ｐゴシック"/>
              </a:rPr>
              <a:t>Turbina:</a:t>
            </a:r>
            <a:r>
              <a:rPr lang="pt-PT" sz="1400" kern="0" dirty="0" smtClean="0">
                <a:solidFill>
                  <a:srgbClr val="000000"/>
                </a:solidFill>
                <a:latin typeface="Calibri" pitchFamily="34" charset="0"/>
                <a:ea typeface="ＭＳ Ｐゴシック"/>
                <a:cs typeface="ＭＳ Ｐゴシック"/>
              </a:rPr>
              <a:t> a definir</a:t>
            </a:r>
            <a:endParaRPr lang="pt-PT" sz="1400" kern="0" dirty="0">
              <a:solidFill>
                <a:srgbClr val="000000"/>
              </a:solidFill>
              <a:latin typeface="Calibri" pitchFamily="34" charset="0"/>
              <a:ea typeface="ＭＳ Ｐゴシック"/>
              <a:cs typeface="ＭＳ Ｐゴシック"/>
            </a:endParaRPr>
          </a:p>
        </p:txBody>
      </p:sp>
      <p:pic>
        <p:nvPicPr>
          <p:cNvPr id="21509" name="Picture 11" descr="Picture 6.pn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5810250" y="3003550"/>
            <a:ext cx="3952875" cy="3835400"/>
          </a:xfrm>
          <a:prstGeom prst="rect">
            <a:avLst/>
          </a:prstGeom>
          <a:noFill/>
          <a:ln w="9525">
            <a:noFill/>
            <a:miter lim="800000"/>
            <a:headEnd/>
            <a:tailEnd/>
          </a:ln>
        </p:spPr>
      </p:pic>
      <p:sp>
        <p:nvSpPr>
          <p:cNvPr id="8" name="Rounded Rectangle 7"/>
          <p:cNvSpPr/>
          <p:nvPr/>
        </p:nvSpPr>
        <p:spPr>
          <a:xfrm>
            <a:off x="7739063" y="3981450"/>
            <a:ext cx="238125" cy="285750"/>
          </a:xfrm>
          <a:prstGeom prst="roundRect">
            <a:avLst>
              <a:gd name="adj" fmla="val 9771"/>
            </a:avLst>
          </a:prstGeom>
          <a:noFill/>
          <a:ln w="25400" cap="flat" cmpd="sng" algn="ctr">
            <a:solidFill>
              <a:srgbClr val="C00000">
                <a:alpha val="77000"/>
              </a:srgbClr>
            </a:solidFill>
            <a:prstDash val="solid"/>
          </a:ln>
          <a:effectLst/>
        </p:spPr>
        <p:txBody>
          <a:bodyPr anchor="ctr"/>
          <a:lstStyle/>
          <a:p>
            <a:pPr algn="ctr" fontAlgn="auto">
              <a:spcBef>
                <a:spcPts val="0"/>
              </a:spcBef>
              <a:spcAft>
                <a:spcPts val="0"/>
              </a:spcAft>
              <a:defRPr/>
            </a:pPr>
            <a:endParaRPr lang="pt-PT" kern="0">
              <a:solidFill>
                <a:srgbClr val="FFFFFF"/>
              </a:solidFill>
              <a:latin typeface="Calibri" pitchFamily="34" charset="0"/>
              <a:ea typeface="ＭＳ Ｐゴシック" charset="-128"/>
            </a:endParaRPr>
          </a:p>
        </p:txBody>
      </p:sp>
      <p:pic>
        <p:nvPicPr>
          <p:cNvPr id="9" name="Picture 16"/>
          <p:cNvPicPr>
            <a:picLocks noChangeAspect="1" noChangeArrowheads="1"/>
          </p:cNvPicPr>
          <p:nvPr/>
        </p:nvPicPr>
        <p:blipFill>
          <a:blip r:embed="rId6" cstate="email"/>
          <a:srcRect/>
          <a:stretch>
            <a:fillRect/>
          </a:stretch>
        </p:blipFill>
        <p:spPr bwMode="auto">
          <a:xfrm>
            <a:off x="5803611" y="1052736"/>
            <a:ext cx="1864033" cy="2428892"/>
          </a:xfrm>
          <a:prstGeom prst="roundRect">
            <a:avLst>
              <a:gd name="adj" fmla="val 5584"/>
            </a:avLst>
          </a:prstGeom>
          <a:noFill/>
          <a:ln w="38100" cap="rnd">
            <a:solidFill>
              <a:srgbClr val="C00000"/>
            </a:solidFill>
            <a:round/>
            <a:headEnd/>
            <a:tailEnd/>
          </a:ln>
          <a:effectLst>
            <a:outerShdw blurRad="76200" dist="50800" dir="3000000" sx="102000" sy="102000" algn="tl" rotWithShape="0">
              <a:prstClr val="black">
                <a:alpha val="38000"/>
              </a:prstClr>
            </a:outerShdw>
          </a:effectLst>
        </p:spPr>
      </p:pic>
      <p:cxnSp>
        <p:nvCxnSpPr>
          <p:cNvPr id="21512" name="Straight Connector 108"/>
          <p:cNvCxnSpPr>
            <a:cxnSpLocks noChangeShapeType="1"/>
          </p:cNvCxnSpPr>
          <p:nvPr/>
        </p:nvCxnSpPr>
        <p:spPr bwMode="auto">
          <a:xfrm rot="16200000" flipV="1">
            <a:off x="6346031" y="2374107"/>
            <a:ext cx="2928937" cy="285750"/>
          </a:xfrm>
          <a:prstGeom prst="line">
            <a:avLst/>
          </a:prstGeom>
          <a:noFill/>
          <a:ln w="15875" algn="ctr">
            <a:solidFill>
              <a:srgbClr val="C00000"/>
            </a:solidFill>
            <a:round/>
            <a:headEnd/>
            <a:tailEnd/>
          </a:ln>
        </p:spPr>
      </p:cxnSp>
      <p:cxnSp>
        <p:nvCxnSpPr>
          <p:cNvPr id="21513" name="Straight Connector 110"/>
          <p:cNvCxnSpPr>
            <a:cxnSpLocks noChangeShapeType="1"/>
          </p:cNvCxnSpPr>
          <p:nvPr/>
        </p:nvCxnSpPr>
        <p:spPr bwMode="auto">
          <a:xfrm rot="10800000">
            <a:off x="5810250" y="3481388"/>
            <a:ext cx="1928813" cy="785812"/>
          </a:xfrm>
          <a:prstGeom prst="line">
            <a:avLst/>
          </a:prstGeom>
          <a:noFill/>
          <a:ln w="15875" algn="ctr">
            <a:solidFill>
              <a:srgbClr val="C00000"/>
            </a:solidFill>
            <a:round/>
            <a:headEnd/>
            <a:tailEnd/>
          </a:ln>
        </p:spPr>
      </p:cxnSp>
      <p:sp>
        <p:nvSpPr>
          <p:cNvPr id="12" name="Line Callout 1 (Border and Accent Bar) 11"/>
          <p:cNvSpPr/>
          <p:nvPr/>
        </p:nvSpPr>
        <p:spPr>
          <a:xfrm>
            <a:off x="4592638" y="3792538"/>
            <a:ext cx="1152525" cy="428625"/>
          </a:xfrm>
          <a:prstGeom prst="accentBorderCallout1">
            <a:avLst>
              <a:gd name="adj1" fmla="val 18750"/>
              <a:gd name="adj2" fmla="val -8333"/>
              <a:gd name="adj3" fmla="val -97963"/>
              <a:gd name="adj4" fmla="val -29127"/>
            </a:avLst>
          </a:prstGeom>
          <a:solidFill>
            <a:srgbClr val="FFFFFF">
              <a:lumMod val="75000"/>
            </a:srgbClr>
          </a:solidFill>
          <a:ln w="25400" cap="flat" cmpd="sng" algn="ctr">
            <a:solidFill>
              <a:srgbClr val="F8F8F8">
                <a:shade val="50000"/>
              </a:srgbClr>
            </a:solidFill>
            <a:prstDash val="solid"/>
          </a:ln>
          <a:effectLst/>
        </p:spPr>
        <p:txBody>
          <a:bodyPr anchor="ctr"/>
          <a:lstStyle/>
          <a:p>
            <a:pPr algn="ctr" fontAlgn="auto">
              <a:spcBef>
                <a:spcPts val="0"/>
              </a:spcBef>
              <a:spcAft>
                <a:spcPts val="0"/>
              </a:spcAft>
              <a:defRPr/>
            </a:pPr>
            <a:r>
              <a:rPr lang="pt-PT" sz="1400" kern="0">
                <a:solidFill>
                  <a:srgbClr val="000000"/>
                </a:solidFill>
                <a:latin typeface="Calibri" pitchFamily="34" charset="0"/>
              </a:rPr>
              <a:t>Foco</a:t>
            </a:r>
          </a:p>
          <a:p>
            <a:pPr algn="ctr" fontAlgn="auto">
              <a:spcBef>
                <a:spcPts val="0"/>
              </a:spcBef>
              <a:spcAft>
                <a:spcPts val="0"/>
              </a:spcAft>
              <a:defRPr/>
            </a:pPr>
            <a:r>
              <a:rPr lang="pt-PT" sz="1400" kern="0">
                <a:solidFill>
                  <a:srgbClr val="000000"/>
                </a:solidFill>
                <a:latin typeface="Calibri" pitchFamily="34" charset="0"/>
              </a:rPr>
              <a:t>DemoWfloat</a:t>
            </a:r>
          </a:p>
        </p:txBody>
      </p:sp>
      <p:sp>
        <p:nvSpPr>
          <p:cNvPr id="13" name="Rectangle 12"/>
          <p:cNvSpPr/>
          <p:nvPr/>
        </p:nvSpPr>
        <p:spPr>
          <a:xfrm>
            <a:off x="517525" y="3643314"/>
            <a:ext cx="3863971" cy="1571636"/>
          </a:xfrm>
          <a:prstGeom prst="rect">
            <a:avLst/>
          </a:prstGeom>
          <a:solidFill>
            <a:schemeClr val="bg1">
              <a:lumMod val="65000"/>
              <a:alpha val="11000"/>
            </a:schemeClr>
          </a:solidFill>
          <a:ln w="25400" cap="flat" cmpd="sng" algn="ctr">
            <a:solidFill>
              <a:schemeClr val="bg1">
                <a:lumMod val="65000"/>
              </a:schemeClr>
            </a:solidFill>
            <a:prstDash val="solid"/>
          </a:ln>
          <a:effectLst/>
        </p:spPr>
        <p:txBody>
          <a:bodyPr anchor="ctr"/>
          <a:lstStyle/>
          <a:p>
            <a:pPr algn="ctr" fontAlgn="auto">
              <a:spcBef>
                <a:spcPts val="0"/>
              </a:spcBef>
              <a:spcAft>
                <a:spcPts val="0"/>
              </a:spcAft>
              <a:defRPr/>
            </a:pPr>
            <a:endParaRPr lang="pt-PT" kern="0">
              <a:solidFill>
                <a:srgbClr val="FFFFFF"/>
              </a:solidFill>
              <a:latin typeface="Calibri" pitchFamily="34" charset="0"/>
            </a:endParaRPr>
          </a:p>
        </p:txBody>
      </p:sp>
      <p:sp>
        <p:nvSpPr>
          <p:cNvPr id="14" name="Line Callout 1 (Border and Accent Bar) 13"/>
          <p:cNvSpPr/>
          <p:nvPr/>
        </p:nvSpPr>
        <p:spPr>
          <a:xfrm>
            <a:off x="4637088" y="5445125"/>
            <a:ext cx="1108075" cy="428625"/>
          </a:xfrm>
          <a:prstGeom prst="accentBorderCallout1">
            <a:avLst>
              <a:gd name="adj1" fmla="val 18750"/>
              <a:gd name="adj2" fmla="val -8333"/>
              <a:gd name="adj3" fmla="val -103223"/>
              <a:gd name="adj4" fmla="val -27512"/>
            </a:avLst>
          </a:prstGeom>
          <a:solidFill>
            <a:schemeClr val="bg1">
              <a:lumMod val="95000"/>
            </a:schemeClr>
          </a:solidFill>
          <a:ln w="25400" cap="flat" cmpd="sng" algn="ctr">
            <a:solidFill>
              <a:srgbClr val="F8F8F8">
                <a:shade val="50000"/>
              </a:srgbClr>
            </a:solidFill>
            <a:prstDash val="solid"/>
          </a:ln>
          <a:effectLst/>
        </p:spPr>
        <p:txBody>
          <a:bodyPr anchor="ctr"/>
          <a:lstStyle/>
          <a:p>
            <a:pPr algn="ctr" fontAlgn="auto">
              <a:spcBef>
                <a:spcPts val="0"/>
              </a:spcBef>
              <a:spcAft>
                <a:spcPts val="0"/>
              </a:spcAft>
              <a:defRPr/>
            </a:pPr>
            <a:r>
              <a:rPr lang="pt-PT" sz="1400" kern="0">
                <a:solidFill>
                  <a:srgbClr val="000000"/>
                </a:solidFill>
                <a:latin typeface="Calibri" pitchFamily="34" charset="0"/>
              </a:rPr>
              <a:t>Foco</a:t>
            </a:r>
          </a:p>
          <a:p>
            <a:pPr algn="ctr" fontAlgn="auto">
              <a:spcBef>
                <a:spcPts val="0"/>
              </a:spcBef>
              <a:spcAft>
                <a:spcPts val="0"/>
              </a:spcAft>
              <a:defRPr/>
            </a:pPr>
            <a:r>
              <a:rPr lang="pt-PT" sz="1400" kern="0">
                <a:solidFill>
                  <a:srgbClr val="000000"/>
                </a:solidFill>
                <a:latin typeface="Calibri" pitchFamily="34" charset="0"/>
              </a:rPr>
              <a:t>NER300</a:t>
            </a:r>
          </a:p>
        </p:txBody>
      </p:sp>
      <p:sp>
        <p:nvSpPr>
          <p:cNvPr id="21517" name="Title 4"/>
          <p:cNvSpPr>
            <a:spLocks noGrp="1"/>
          </p:cNvSpPr>
          <p:nvPr>
            <p:ph type="title"/>
          </p:nvPr>
        </p:nvSpPr>
        <p:spPr>
          <a:xfrm>
            <a:off x="238092" y="188640"/>
            <a:ext cx="9358312" cy="615553"/>
          </a:xfrm>
        </p:spPr>
        <p:txBody>
          <a:bodyPr/>
          <a:lstStyle/>
          <a:p>
            <a:r>
              <a:rPr lang="pt-PT" sz="2000" dirty="0" smtClean="0"/>
              <a:t>A </a:t>
            </a:r>
            <a:r>
              <a:rPr lang="pt-PT" sz="2000" dirty="0" smtClean="0"/>
              <a:t> </a:t>
            </a:r>
            <a:r>
              <a:rPr lang="pt-PT" sz="2000" dirty="0" smtClean="0"/>
              <a:t>presente fase de demonstração é apenas o primeiro passo num projeto mais ambicioso que poderá vir a ter um impacto considerável na Indústria Portuguesa</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125" y="214313"/>
            <a:ext cx="9358313" cy="714375"/>
          </a:xfrm>
        </p:spPr>
        <p:txBody>
          <a:bodyPr>
            <a:normAutofit/>
          </a:bodyPr>
          <a:lstStyle/>
          <a:p>
            <a:pPr lvl="1">
              <a:lnSpc>
                <a:spcPct val="90000"/>
              </a:lnSpc>
              <a:defRPr/>
            </a:pPr>
            <a:r>
              <a:rPr lang="en-US" sz="2800" kern="1200" dirty="0" err="1" smtClean="0">
                <a:ea typeface="+mj-ea"/>
              </a:rPr>
              <a:t>Conclusões</a:t>
            </a:r>
            <a:endParaRPr lang="pt-PT" sz="2800" kern="1200" dirty="0">
              <a:ea typeface="+mj-ea"/>
            </a:endParaRPr>
          </a:p>
        </p:txBody>
      </p:sp>
      <p:sp>
        <p:nvSpPr>
          <p:cNvPr id="88068" name="Title 2"/>
          <p:cNvSpPr txBox="1">
            <a:spLocks/>
          </p:cNvSpPr>
          <p:nvPr/>
        </p:nvSpPr>
        <p:spPr bwMode="auto">
          <a:xfrm>
            <a:off x="546224" y="980728"/>
            <a:ext cx="9015288" cy="4038600"/>
          </a:xfrm>
          <a:prstGeom prst="rect">
            <a:avLst/>
          </a:prstGeom>
          <a:noFill/>
          <a:ln w="25400">
            <a:noFill/>
            <a:miter lim="800000"/>
            <a:headEnd/>
            <a:tailEnd/>
          </a:ln>
        </p:spPr>
        <p:txBody>
          <a:bodyPr/>
          <a:lstStyle/>
          <a:p>
            <a:pPr marL="273050" indent="-273050" defTabSz="457200">
              <a:lnSpc>
                <a:spcPct val="150000"/>
              </a:lnSpc>
              <a:buFont typeface="Arial" pitchFamily="34" charset="0"/>
              <a:buChar char="•"/>
            </a:pPr>
            <a:r>
              <a:rPr lang="en-US" sz="1900" dirty="0" smtClean="0">
                <a:solidFill>
                  <a:schemeClr val="tx2"/>
                </a:solidFill>
                <a:latin typeface="Calibri" pitchFamily="34" charset="0"/>
                <a:cs typeface="Calibri" pitchFamily="34" charset="0"/>
              </a:rPr>
              <a:t>O sector </a:t>
            </a:r>
            <a:r>
              <a:rPr lang="en-US" sz="1900" dirty="0" err="1" smtClean="0">
                <a:solidFill>
                  <a:schemeClr val="tx2"/>
                </a:solidFill>
                <a:latin typeface="Calibri" pitchFamily="34" charset="0"/>
                <a:cs typeface="Calibri" pitchFamily="34" charset="0"/>
              </a:rPr>
              <a:t>energético</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está</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em</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mudança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profunda</a:t>
            </a:r>
            <a:r>
              <a:rPr lang="en-US" sz="1900" dirty="0" smtClean="0">
                <a:solidFill>
                  <a:schemeClr val="tx2"/>
                </a:solidFill>
                <a:latin typeface="Calibri" pitchFamily="34" charset="0"/>
                <a:cs typeface="Calibri" pitchFamily="34" charset="0"/>
              </a:rPr>
              <a:t> com a </a:t>
            </a:r>
            <a:r>
              <a:rPr lang="en-US" sz="1900" dirty="0" err="1" smtClean="0">
                <a:solidFill>
                  <a:schemeClr val="tx2"/>
                </a:solidFill>
                <a:latin typeface="Calibri" pitchFamily="34" charset="0"/>
                <a:cs typeface="Calibri" pitchFamily="34" charset="0"/>
              </a:rPr>
              <a:t>introdução</a:t>
            </a:r>
            <a:r>
              <a:rPr lang="en-US" sz="1900" dirty="0" smtClean="0">
                <a:solidFill>
                  <a:schemeClr val="tx2"/>
                </a:solidFill>
                <a:latin typeface="Calibri" pitchFamily="34" charset="0"/>
                <a:cs typeface="Calibri" pitchFamily="34" charset="0"/>
              </a:rPr>
              <a:t> de </a:t>
            </a:r>
            <a:r>
              <a:rPr lang="en-US" sz="1900" dirty="0" err="1" smtClean="0">
                <a:solidFill>
                  <a:schemeClr val="tx2"/>
                </a:solidFill>
                <a:latin typeface="Calibri" pitchFamily="34" charset="0"/>
                <a:cs typeface="Calibri" pitchFamily="34" charset="0"/>
              </a:rPr>
              <a:t>energias</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renováveis</a:t>
            </a:r>
            <a:r>
              <a:rPr lang="en-US" sz="1900" dirty="0" smtClean="0">
                <a:solidFill>
                  <a:schemeClr val="tx2"/>
                </a:solidFill>
                <a:latin typeface="Calibri" pitchFamily="34" charset="0"/>
                <a:cs typeface="Calibri" pitchFamily="34" charset="0"/>
              </a:rPr>
              <a:t> </a:t>
            </a:r>
            <a:endParaRPr lang="en-US" sz="1900" dirty="0" smtClean="0">
              <a:solidFill>
                <a:schemeClr val="tx2"/>
              </a:solidFill>
              <a:latin typeface="Calibri" pitchFamily="34" charset="0"/>
              <a:cs typeface="Calibri" pitchFamily="34" charset="0"/>
            </a:endParaRPr>
          </a:p>
          <a:p>
            <a:pPr marL="273050" indent="-273050" defTabSz="457200">
              <a:lnSpc>
                <a:spcPct val="150000"/>
              </a:lnSpc>
              <a:buFont typeface="Arial" pitchFamily="34" charset="0"/>
              <a:buChar char="•"/>
            </a:pPr>
            <a:r>
              <a:rPr lang="en-US" sz="1900" dirty="0" smtClean="0">
                <a:solidFill>
                  <a:schemeClr val="tx2"/>
                </a:solidFill>
                <a:latin typeface="Calibri" pitchFamily="34" charset="0"/>
                <a:cs typeface="Calibri" pitchFamily="34" charset="0"/>
              </a:rPr>
              <a:t>A </a:t>
            </a:r>
            <a:r>
              <a:rPr lang="en-US" sz="1900" dirty="0" err="1" smtClean="0">
                <a:solidFill>
                  <a:schemeClr val="tx2"/>
                </a:solidFill>
                <a:latin typeface="Calibri" pitchFamily="34" charset="0"/>
                <a:cs typeface="Calibri" pitchFamily="34" charset="0"/>
              </a:rPr>
              <a:t>energia</a:t>
            </a:r>
            <a:r>
              <a:rPr lang="en-US" sz="1900" dirty="0" smtClean="0">
                <a:solidFill>
                  <a:schemeClr val="tx2"/>
                </a:solidFill>
                <a:latin typeface="Calibri" pitchFamily="34" charset="0"/>
                <a:cs typeface="Calibri" pitchFamily="34" charset="0"/>
              </a:rPr>
              <a:t> “offshore” é </a:t>
            </a:r>
            <a:r>
              <a:rPr lang="en-US" sz="1900" dirty="0" err="1" smtClean="0">
                <a:solidFill>
                  <a:schemeClr val="tx2"/>
                </a:solidFill>
                <a:latin typeface="Calibri" pitchFamily="34" charset="0"/>
                <a:cs typeface="Calibri" pitchFamily="34" charset="0"/>
              </a:rPr>
              <a:t>incontornável</a:t>
            </a:r>
            <a:r>
              <a:rPr lang="en-US" sz="1900" dirty="0" smtClean="0">
                <a:solidFill>
                  <a:schemeClr val="tx2"/>
                </a:solidFill>
                <a:latin typeface="Calibri" pitchFamily="34" charset="0"/>
                <a:cs typeface="Calibri" pitchFamily="34" charset="0"/>
              </a:rPr>
              <a:t> e </a:t>
            </a:r>
            <a:r>
              <a:rPr lang="en-US" sz="1900" dirty="0" err="1" smtClean="0">
                <a:solidFill>
                  <a:schemeClr val="tx2"/>
                </a:solidFill>
                <a:latin typeface="Calibri" pitchFamily="34" charset="0"/>
                <a:cs typeface="Calibri" pitchFamily="34" charset="0"/>
              </a:rPr>
              <a:t>há</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vantagem</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em</a:t>
            </a:r>
            <a:r>
              <a:rPr lang="en-US" sz="1900" dirty="0" smtClean="0">
                <a:solidFill>
                  <a:schemeClr val="tx2"/>
                </a:solidFill>
                <a:latin typeface="Calibri" pitchFamily="34" charset="0"/>
                <a:cs typeface="Calibri" pitchFamily="34" charset="0"/>
              </a:rPr>
              <a:t> ser actor </a:t>
            </a:r>
            <a:r>
              <a:rPr lang="en-US" sz="1900" dirty="0" err="1" smtClean="0">
                <a:solidFill>
                  <a:schemeClr val="tx2"/>
                </a:solidFill>
                <a:latin typeface="Calibri" pitchFamily="34" charset="0"/>
                <a:cs typeface="Calibri" pitchFamily="34" charset="0"/>
              </a:rPr>
              <a:t>activo</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desta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mudança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estrutural</a:t>
            </a:r>
            <a:r>
              <a:rPr lang="en-US" sz="1900" dirty="0" smtClean="0">
                <a:solidFill>
                  <a:schemeClr val="tx2"/>
                </a:solidFill>
                <a:latin typeface="Calibri" pitchFamily="34" charset="0"/>
                <a:cs typeface="Calibri" pitchFamily="34" charset="0"/>
              </a:rPr>
              <a:t>.</a:t>
            </a:r>
            <a:endParaRPr lang="en-US" sz="1900" dirty="0">
              <a:solidFill>
                <a:schemeClr val="tx2"/>
              </a:solidFill>
              <a:latin typeface="Calibri" pitchFamily="34" charset="0"/>
              <a:cs typeface="Calibri" pitchFamily="34" charset="0"/>
            </a:endParaRPr>
          </a:p>
          <a:p>
            <a:pPr marL="273050" indent="-273050" defTabSz="457200">
              <a:lnSpc>
                <a:spcPct val="150000"/>
              </a:lnSpc>
              <a:buFont typeface="Arial" pitchFamily="34" charset="0"/>
              <a:buChar char="•"/>
            </a:pPr>
            <a:r>
              <a:rPr lang="en-US" sz="1900" dirty="0" smtClean="0">
                <a:solidFill>
                  <a:schemeClr val="tx2"/>
                </a:solidFill>
                <a:latin typeface="Calibri" pitchFamily="34" charset="0"/>
                <a:cs typeface="Calibri" pitchFamily="34" charset="0"/>
              </a:rPr>
              <a:t>Portugal tem </a:t>
            </a:r>
            <a:r>
              <a:rPr lang="en-US" sz="1900" dirty="0" err="1" smtClean="0">
                <a:solidFill>
                  <a:schemeClr val="tx2"/>
                </a:solidFill>
                <a:latin typeface="Calibri" pitchFamily="34" charset="0"/>
                <a:cs typeface="Calibri" pitchFamily="34" charset="0"/>
              </a:rPr>
              <a:t>uma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posição</a:t>
            </a:r>
            <a:r>
              <a:rPr lang="en-US" sz="1900" dirty="0" smtClean="0">
                <a:solidFill>
                  <a:schemeClr val="tx2"/>
                </a:solidFill>
                <a:latin typeface="Calibri" pitchFamily="34" charset="0"/>
                <a:cs typeface="Calibri" pitchFamily="34" charset="0"/>
              </a:rPr>
              <a:t> de </a:t>
            </a:r>
            <a:r>
              <a:rPr lang="en-US" sz="1900" dirty="0" err="1" smtClean="0">
                <a:solidFill>
                  <a:schemeClr val="tx2"/>
                </a:solidFill>
                <a:latin typeface="Calibri" pitchFamily="34" charset="0"/>
                <a:cs typeface="Calibri" pitchFamily="34" charset="0"/>
              </a:rPr>
              <a:t>destaque</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na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energia</a:t>
            </a:r>
            <a:r>
              <a:rPr lang="en-US" sz="1900" dirty="0" smtClean="0">
                <a:solidFill>
                  <a:schemeClr val="tx2"/>
                </a:solidFill>
                <a:latin typeface="Calibri" pitchFamily="34" charset="0"/>
                <a:cs typeface="Calibri" pitchFamily="34" charset="0"/>
              </a:rPr>
              <a:t> “offshore” (</a:t>
            </a:r>
            <a:r>
              <a:rPr lang="en-US" sz="1900" dirty="0" err="1" smtClean="0">
                <a:solidFill>
                  <a:schemeClr val="tx2"/>
                </a:solidFill>
                <a:latin typeface="Calibri" pitchFamily="34" charset="0"/>
                <a:cs typeface="Calibri" pitchFamily="34" charset="0"/>
              </a:rPr>
              <a:t>onda</a:t>
            </a:r>
            <a:r>
              <a:rPr lang="en-US" sz="1900" dirty="0" err="1" smtClean="0">
                <a:solidFill>
                  <a:schemeClr val="tx2"/>
                </a:solidFill>
                <a:latin typeface="Calibri" pitchFamily="34" charset="0"/>
                <a:cs typeface="Calibri" pitchFamily="34" charset="0"/>
              </a:rPr>
              <a:t>s</a:t>
            </a:r>
            <a:r>
              <a:rPr lang="en-US" sz="1900" dirty="0" smtClean="0">
                <a:solidFill>
                  <a:schemeClr val="tx2"/>
                </a:solidFill>
                <a:latin typeface="Calibri" pitchFamily="34" charset="0"/>
                <a:cs typeface="Calibri" pitchFamily="34" charset="0"/>
              </a:rPr>
              <a:t> e </a:t>
            </a:r>
            <a:r>
              <a:rPr lang="en-US" sz="1900" dirty="0" err="1" smtClean="0">
                <a:solidFill>
                  <a:schemeClr val="tx2"/>
                </a:solidFill>
                <a:latin typeface="Calibri" pitchFamily="34" charset="0"/>
                <a:cs typeface="Calibri" pitchFamily="34" charset="0"/>
              </a:rPr>
              <a:t>vento</a:t>
            </a:r>
            <a:r>
              <a:rPr lang="en-US" sz="1900" dirty="0" smtClean="0">
                <a:solidFill>
                  <a:schemeClr val="tx2"/>
                </a:solidFill>
                <a:latin typeface="Calibri" pitchFamily="34" charset="0"/>
                <a:cs typeface="Calibri" pitchFamily="34" charset="0"/>
              </a:rPr>
              <a:t>).</a:t>
            </a:r>
            <a:endParaRPr lang="en-US" sz="1900" dirty="0">
              <a:solidFill>
                <a:schemeClr val="tx2"/>
              </a:solidFill>
              <a:latin typeface="Calibri" pitchFamily="34" charset="0"/>
              <a:cs typeface="Calibri" pitchFamily="34" charset="0"/>
            </a:endParaRPr>
          </a:p>
          <a:p>
            <a:pPr marL="273050" indent="-273050" defTabSz="457200">
              <a:lnSpc>
                <a:spcPct val="150000"/>
              </a:lnSpc>
              <a:buFont typeface="Arial" pitchFamily="34" charset="0"/>
              <a:buChar char="•"/>
            </a:pPr>
            <a:r>
              <a:rPr lang="en-US" sz="1900" dirty="0" smtClean="0">
                <a:solidFill>
                  <a:schemeClr val="tx2"/>
                </a:solidFill>
                <a:latin typeface="Calibri" pitchFamily="34" charset="0"/>
                <a:cs typeface="Calibri" pitchFamily="34" charset="0"/>
              </a:rPr>
              <a:t>A </a:t>
            </a:r>
            <a:r>
              <a:rPr lang="en-US" sz="1900" dirty="0" err="1" smtClean="0">
                <a:solidFill>
                  <a:schemeClr val="tx2"/>
                </a:solidFill>
                <a:latin typeface="Calibri" pitchFamily="34" charset="0"/>
                <a:cs typeface="Calibri" pitchFamily="34" charset="0"/>
              </a:rPr>
              <a:t>tecnologia</a:t>
            </a:r>
            <a:r>
              <a:rPr lang="en-US" sz="1900" dirty="0" smtClean="0">
                <a:solidFill>
                  <a:schemeClr val="tx2"/>
                </a:solidFill>
                <a:latin typeface="Calibri" pitchFamily="34" charset="0"/>
                <a:cs typeface="Calibri" pitchFamily="34" charset="0"/>
              </a:rPr>
              <a:t> de </a:t>
            </a:r>
            <a:r>
              <a:rPr lang="en-US" sz="1900" dirty="0" err="1" smtClean="0">
                <a:solidFill>
                  <a:schemeClr val="tx2"/>
                </a:solidFill>
                <a:latin typeface="Calibri" pitchFamily="34" charset="0"/>
                <a:cs typeface="Calibri" pitchFamily="34" charset="0"/>
              </a:rPr>
              <a:t>vento</a:t>
            </a:r>
            <a:r>
              <a:rPr lang="en-US" sz="1900" dirty="0" smtClean="0">
                <a:solidFill>
                  <a:schemeClr val="tx2"/>
                </a:solidFill>
                <a:latin typeface="Calibri" pitchFamily="34" charset="0"/>
                <a:cs typeface="Calibri" pitchFamily="34" charset="0"/>
              </a:rPr>
              <a:t> “offshore” </a:t>
            </a:r>
            <a:r>
              <a:rPr lang="en-US" sz="1900" dirty="0" err="1" smtClean="0">
                <a:solidFill>
                  <a:schemeClr val="tx2"/>
                </a:solidFill>
                <a:latin typeface="Calibri" pitchFamily="34" charset="0"/>
                <a:cs typeface="Calibri" pitchFamily="34" charset="0"/>
              </a:rPr>
              <a:t>flutuante</a:t>
            </a:r>
            <a:r>
              <a:rPr lang="en-US" sz="1900" dirty="0" smtClean="0">
                <a:solidFill>
                  <a:schemeClr val="tx2"/>
                </a:solidFill>
                <a:latin typeface="Calibri" pitchFamily="34" charset="0"/>
                <a:cs typeface="Calibri" pitchFamily="34" charset="0"/>
              </a:rPr>
              <a:t> é a </a:t>
            </a:r>
            <a:r>
              <a:rPr lang="en-US" sz="1900" dirty="0" err="1" smtClean="0">
                <a:solidFill>
                  <a:schemeClr val="tx2"/>
                </a:solidFill>
                <a:latin typeface="Calibri" pitchFamily="34" charset="0"/>
                <a:cs typeface="Calibri" pitchFamily="34" charset="0"/>
              </a:rPr>
              <a:t>oportunidade</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que</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pode</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dar</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resultados</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imediatos</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Importante</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não</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abandonar</a:t>
            </a:r>
            <a:r>
              <a:rPr lang="en-US" sz="1900" dirty="0" smtClean="0">
                <a:solidFill>
                  <a:schemeClr val="tx2"/>
                </a:solidFill>
                <a:latin typeface="Calibri" pitchFamily="34" charset="0"/>
                <a:cs typeface="Calibri" pitchFamily="34" charset="0"/>
              </a:rPr>
              <a:t> a </a:t>
            </a:r>
            <a:r>
              <a:rPr lang="en-US" sz="1900" dirty="0" err="1" smtClean="0">
                <a:solidFill>
                  <a:schemeClr val="tx2"/>
                </a:solidFill>
                <a:latin typeface="Calibri" pitchFamily="34" charset="0"/>
                <a:cs typeface="Calibri" pitchFamily="34" charset="0"/>
              </a:rPr>
              <a:t>fileira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da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energia</a:t>
            </a:r>
            <a:r>
              <a:rPr lang="en-US" sz="1900" dirty="0" smtClean="0">
                <a:solidFill>
                  <a:schemeClr val="tx2"/>
                </a:solidFill>
                <a:latin typeface="Calibri" pitchFamily="34" charset="0"/>
                <a:cs typeface="Calibri" pitchFamily="34" charset="0"/>
              </a:rPr>
              <a:t> das </a:t>
            </a:r>
            <a:r>
              <a:rPr lang="en-US" sz="1900" dirty="0" err="1" smtClean="0">
                <a:solidFill>
                  <a:schemeClr val="tx2"/>
                </a:solidFill>
                <a:latin typeface="Calibri" pitchFamily="34" charset="0"/>
                <a:cs typeface="Calibri" pitchFamily="34" charset="0"/>
              </a:rPr>
              <a:t>ondas</a:t>
            </a:r>
            <a:r>
              <a:rPr lang="en-US" sz="1900" dirty="0" smtClean="0">
                <a:solidFill>
                  <a:schemeClr val="tx2"/>
                </a:solidFill>
                <a:latin typeface="Calibri" pitchFamily="34" charset="0"/>
                <a:cs typeface="Calibri" pitchFamily="34" charset="0"/>
              </a:rPr>
              <a:t>.</a:t>
            </a:r>
            <a:endParaRPr lang="en-US" sz="1900" dirty="0">
              <a:solidFill>
                <a:schemeClr val="tx2"/>
              </a:solidFill>
              <a:latin typeface="Calibri" pitchFamily="34" charset="0"/>
              <a:cs typeface="Calibri" pitchFamily="34" charset="0"/>
            </a:endParaRPr>
          </a:p>
          <a:p>
            <a:pPr marL="273050" indent="-273050" defTabSz="457200">
              <a:lnSpc>
                <a:spcPct val="150000"/>
              </a:lnSpc>
              <a:buFont typeface="Arial" pitchFamily="34" charset="0"/>
              <a:buChar char="•"/>
            </a:pPr>
            <a:r>
              <a:rPr lang="en-US" sz="1900" dirty="0" err="1" smtClean="0">
                <a:solidFill>
                  <a:schemeClr val="tx2"/>
                </a:solidFill>
                <a:latin typeface="Calibri" pitchFamily="34" charset="0"/>
                <a:cs typeface="Calibri" pitchFamily="34" charset="0"/>
              </a:rPr>
              <a:t>Existe</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competência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em</a:t>
            </a:r>
            <a:r>
              <a:rPr lang="en-US" sz="1900" dirty="0" smtClean="0">
                <a:solidFill>
                  <a:schemeClr val="tx2"/>
                </a:solidFill>
                <a:latin typeface="Calibri" pitchFamily="34" charset="0"/>
                <a:cs typeface="Calibri" pitchFamily="34" charset="0"/>
              </a:rPr>
              <a:t> Portugal, </a:t>
            </a:r>
            <a:r>
              <a:rPr lang="en-US" sz="1900" dirty="0" err="1" smtClean="0">
                <a:solidFill>
                  <a:schemeClr val="tx2"/>
                </a:solidFill>
                <a:latin typeface="Calibri" pitchFamily="34" charset="0"/>
                <a:cs typeface="Calibri" pitchFamily="34" charset="0"/>
              </a:rPr>
              <a:t>na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Universidade</a:t>
            </a:r>
            <a:r>
              <a:rPr lang="en-US" sz="1900" dirty="0" smtClean="0">
                <a:solidFill>
                  <a:schemeClr val="tx2"/>
                </a:solidFill>
                <a:latin typeface="Calibri" pitchFamily="34" charset="0"/>
                <a:cs typeface="Calibri" pitchFamily="34" charset="0"/>
              </a:rPr>
              <a:t> e </a:t>
            </a:r>
            <a:r>
              <a:rPr lang="en-US" sz="1900" dirty="0" err="1" smtClean="0">
                <a:solidFill>
                  <a:schemeClr val="tx2"/>
                </a:solidFill>
                <a:latin typeface="Calibri" pitchFamily="34" charset="0"/>
                <a:cs typeface="Calibri" pitchFamily="34" charset="0"/>
              </a:rPr>
              <a:t>na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Ind</a:t>
            </a:r>
            <a:r>
              <a:rPr lang="en-US" sz="1900" dirty="0" err="1" smtClean="0">
                <a:solidFill>
                  <a:schemeClr val="tx2"/>
                </a:solidFill>
                <a:latin typeface="Calibri" pitchFamily="34" charset="0"/>
                <a:cs typeface="Calibri" pitchFamily="34" charset="0"/>
              </a:rPr>
              <a:t>ústria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para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enfrentar</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os</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desafio</a:t>
            </a:r>
            <a:r>
              <a:rPr lang="en-US" sz="1900" dirty="0" smtClean="0">
                <a:solidFill>
                  <a:schemeClr val="tx2"/>
                </a:solidFill>
                <a:latin typeface="Calibri" pitchFamily="34" charset="0"/>
                <a:cs typeface="Calibri" pitchFamily="34" charset="0"/>
              </a:rPr>
              <a:t> do “offshore”</a:t>
            </a:r>
            <a:endParaRPr lang="en-US" sz="1900" dirty="0">
              <a:solidFill>
                <a:schemeClr val="tx2"/>
              </a:solidFill>
              <a:latin typeface="Calibri" pitchFamily="34" charset="0"/>
              <a:cs typeface="Calibri" pitchFamily="34" charset="0"/>
            </a:endParaRPr>
          </a:p>
          <a:p>
            <a:pPr marL="273050" indent="-273050" defTabSz="457200">
              <a:lnSpc>
                <a:spcPct val="150000"/>
              </a:lnSpc>
              <a:buFont typeface="Arial" pitchFamily="34" charset="0"/>
              <a:buChar char="•"/>
            </a:pPr>
            <a:r>
              <a:rPr lang="en-US" sz="1900" dirty="0" smtClean="0">
                <a:solidFill>
                  <a:schemeClr val="tx2"/>
                </a:solidFill>
                <a:latin typeface="Calibri" pitchFamily="34" charset="0"/>
                <a:cs typeface="Calibri" pitchFamily="34" charset="0"/>
              </a:rPr>
              <a:t>O </a:t>
            </a:r>
            <a:r>
              <a:rPr lang="en-US" sz="1900" dirty="0" err="1" smtClean="0">
                <a:solidFill>
                  <a:schemeClr val="tx2"/>
                </a:solidFill>
                <a:latin typeface="Calibri" pitchFamily="34" charset="0"/>
                <a:cs typeface="Calibri" pitchFamily="34" charset="0"/>
              </a:rPr>
              <a:t>projeto</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WindFloat</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representa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uma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oportunidade</a:t>
            </a:r>
            <a:r>
              <a:rPr lang="en-US" sz="1900" dirty="0" smtClean="0">
                <a:solidFill>
                  <a:schemeClr val="tx2"/>
                </a:solidFill>
                <a:latin typeface="Calibri" pitchFamily="34" charset="0"/>
                <a:cs typeface="Calibri" pitchFamily="34" charset="0"/>
              </a:rPr>
              <a:t> industrial </a:t>
            </a:r>
            <a:r>
              <a:rPr lang="en-US" sz="1900" dirty="0" err="1" smtClean="0">
                <a:solidFill>
                  <a:schemeClr val="tx2"/>
                </a:solidFill>
                <a:latin typeface="Calibri" pitchFamily="34" charset="0"/>
                <a:cs typeface="Calibri" pitchFamily="34" charset="0"/>
              </a:rPr>
              <a:t>significativa</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para</a:t>
            </a:r>
            <a:r>
              <a:rPr lang="en-US" sz="1900" dirty="0" smtClean="0">
                <a:solidFill>
                  <a:schemeClr val="tx2"/>
                </a:solidFill>
                <a:latin typeface="Calibri" pitchFamily="34" charset="0"/>
                <a:cs typeface="Calibri" pitchFamily="34" charset="0"/>
              </a:rPr>
              <a:t> Portugal e </a:t>
            </a:r>
            <a:r>
              <a:rPr lang="en-US" sz="1900" dirty="0" err="1" smtClean="0">
                <a:solidFill>
                  <a:schemeClr val="tx2"/>
                </a:solidFill>
                <a:latin typeface="Calibri" pitchFamily="34" charset="0"/>
                <a:cs typeface="Calibri" pitchFamily="34" charset="0"/>
              </a:rPr>
              <a:t>para</a:t>
            </a:r>
            <a:r>
              <a:rPr lang="en-US" sz="1900" dirty="0" smtClean="0">
                <a:solidFill>
                  <a:schemeClr val="tx2"/>
                </a:solidFill>
                <a:latin typeface="Calibri" pitchFamily="34" charset="0"/>
                <a:cs typeface="Calibri" pitchFamily="34" charset="0"/>
              </a:rPr>
              <a:t> a </a:t>
            </a:r>
            <a:r>
              <a:rPr lang="en-US" sz="1900" dirty="0" err="1" smtClean="0">
                <a:solidFill>
                  <a:schemeClr val="tx2"/>
                </a:solidFill>
                <a:latin typeface="Calibri" pitchFamily="34" charset="0"/>
                <a:cs typeface="Calibri" pitchFamily="34" charset="0"/>
              </a:rPr>
              <a:t>Europa</a:t>
            </a:r>
            <a:r>
              <a:rPr lang="en-US" sz="1900" dirty="0" smtClean="0">
                <a:solidFill>
                  <a:schemeClr val="tx2"/>
                </a:solidFill>
                <a:latin typeface="Calibri" pitchFamily="34" charset="0"/>
                <a:cs typeface="Calibri" pitchFamily="34" charset="0"/>
              </a:rPr>
              <a:t>-</a:t>
            </a:r>
            <a:endParaRPr lang="en-US" sz="1900" dirty="0">
              <a:solidFill>
                <a:schemeClr val="tx2"/>
              </a:solidFill>
              <a:latin typeface="Calibri" pitchFamily="34" charset="0"/>
              <a:cs typeface="Calibri" pitchFamily="34" charset="0"/>
            </a:endParaRPr>
          </a:p>
          <a:p>
            <a:pPr marL="273050" indent="-273050" defTabSz="457200">
              <a:lnSpc>
                <a:spcPct val="150000"/>
              </a:lnSpc>
              <a:buFont typeface="Arial" pitchFamily="34" charset="0"/>
              <a:buChar char="•"/>
            </a:pPr>
            <a:r>
              <a:rPr lang="en-US" sz="1900" dirty="0" smtClean="0">
                <a:solidFill>
                  <a:schemeClr val="tx2"/>
                </a:solidFill>
                <a:latin typeface="Calibri" pitchFamily="34" charset="0"/>
                <a:cs typeface="Calibri" pitchFamily="34" charset="0"/>
              </a:rPr>
              <a:t>A </a:t>
            </a:r>
            <a:r>
              <a:rPr lang="en-US" sz="1900" dirty="0" err="1" smtClean="0">
                <a:solidFill>
                  <a:schemeClr val="tx2"/>
                </a:solidFill>
                <a:latin typeface="Calibri" pitchFamily="34" charset="0"/>
                <a:cs typeface="Calibri" pitchFamily="34" charset="0"/>
              </a:rPr>
              <a:t>fase</a:t>
            </a:r>
            <a:r>
              <a:rPr lang="en-US" sz="1900" dirty="0" smtClean="0">
                <a:solidFill>
                  <a:schemeClr val="tx2"/>
                </a:solidFill>
                <a:latin typeface="Calibri" pitchFamily="34" charset="0"/>
                <a:cs typeface="Calibri" pitchFamily="34" charset="0"/>
              </a:rPr>
              <a:t> Pre-commercial do </a:t>
            </a:r>
            <a:r>
              <a:rPr lang="en-US" sz="1900" dirty="0" err="1" smtClean="0">
                <a:solidFill>
                  <a:schemeClr val="tx2"/>
                </a:solidFill>
                <a:latin typeface="Calibri" pitchFamily="34" charset="0"/>
                <a:cs typeface="Calibri" pitchFamily="34" charset="0"/>
              </a:rPr>
              <a:t>WindFloat</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está</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já</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em</a:t>
            </a:r>
            <a:r>
              <a:rPr lang="en-US" sz="1900" dirty="0" smtClean="0">
                <a:solidFill>
                  <a:schemeClr val="tx2"/>
                </a:solidFill>
                <a:latin typeface="Calibri" pitchFamily="34" charset="0"/>
                <a:cs typeface="Calibri" pitchFamily="34" charset="0"/>
              </a:rPr>
              <a:t> </a:t>
            </a:r>
            <a:r>
              <a:rPr lang="en-US" sz="1900" dirty="0" err="1" smtClean="0">
                <a:solidFill>
                  <a:schemeClr val="tx2"/>
                </a:solidFill>
                <a:latin typeface="Calibri" pitchFamily="34" charset="0"/>
                <a:cs typeface="Calibri" pitchFamily="34" charset="0"/>
              </a:rPr>
              <a:t>preparação</a:t>
            </a:r>
            <a:r>
              <a:rPr lang="en-US" sz="1900" dirty="0" smtClean="0">
                <a:solidFill>
                  <a:schemeClr val="tx2"/>
                </a:solidFill>
                <a:latin typeface="Calibri" pitchFamily="34" charset="0"/>
                <a:cs typeface="Calibri" pitchFamily="34" charset="0"/>
              </a:rPr>
              <a:t>.</a:t>
            </a:r>
            <a:endParaRPr lang="en-US" sz="1900" dirty="0" smtClean="0">
              <a:solidFill>
                <a:schemeClr val="tx2"/>
              </a:solidFill>
              <a:latin typeface="Calibri" pitchFamily="34" charset="0"/>
              <a:cs typeface="Calibri" pitchFamily="34" charset="0"/>
            </a:endParaRPr>
          </a:p>
          <a:p>
            <a:pPr defTabSz="457200">
              <a:lnSpc>
                <a:spcPct val="150000"/>
              </a:lnSpc>
              <a:buFont typeface="Arial" pitchFamily="34" charset="0"/>
              <a:buChar char="•"/>
            </a:pPr>
            <a:endParaRPr lang="en-US" sz="1900" dirty="0">
              <a:solidFill>
                <a:schemeClr val="tx2"/>
              </a:solidFill>
              <a:latin typeface="Calibri" pitchFamily="34" charset="0"/>
              <a:cs typeface="Calibri" pitchFamily="34" charset="0"/>
            </a:endParaRPr>
          </a:p>
          <a:p>
            <a:pPr defTabSz="457200"/>
            <a:endParaRPr lang="en-US" sz="1900" b="1" dirty="0">
              <a:solidFill>
                <a:schemeClr val="tx2"/>
              </a:solidFill>
              <a:latin typeface="Calibri" pitchFamily="34" charset="0"/>
              <a:cs typeface="Calibri" pitchFamily="34" charset="0"/>
            </a:endParaRPr>
          </a:p>
          <a:p>
            <a:pPr defTabSz="457200"/>
            <a:endParaRPr lang="en-US" sz="1900" dirty="0">
              <a:solidFill>
                <a:schemeClr val="tx2"/>
              </a:solidFill>
              <a:latin typeface="Calibri" pitchFamily="34" charset="0"/>
              <a:cs typeface="Calibri" pitchFamily="34" charset="0"/>
            </a:endParaRPr>
          </a:p>
          <a:p>
            <a:pPr lvl="1" defTabSz="457200"/>
            <a:r>
              <a:rPr lang="en-US" sz="1900" b="1" dirty="0">
                <a:solidFill>
                  <a:schemeClr val="tx2"/>
                </a:solidFill>
                <a:latin typeface="Calibri" pitchFamily="34" charset="0"/>
                <a:cs typeface="Calibri" pitchFamily="34" charset="0"/>
              </a:rPr>
              <a:t/>
            </a:r>
            <a:br>
              <a:rPr lang="en-US" sz="1900" b="1" dirty="0">
                <a:solidFill>
                  <a:schemeClr val="tx2"/>
                </a:solidFill>
                <a:latin typeface="Calibri" pitchFamily="34" charset="0"/>
                <a:cs typeface="Calibri" pitchFamily="34" charset="0"/>
              </a:rPr>
            </a:br>
            <a:endParaRPr lang="en-US" sz="1900" b="1" dirty="0">
              <a:solidFill>
                <a:schemeClr val="tx2"/>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51369"/>
            <a:ext cx="9458325" cy="738664"/>
          </a:xfrm>
        </p:spPr>
        <p:txBody>
          <a:bodyPr/>
          <a:lstStyle/>
          <a:p>
            <a:r>
              <a:rPr lang="en-US" sz="2400" b="0" dirty="0" err="1" smtClean="0"/>
              <a:t>Acima</a:t>
            </a:r>
            <a:r>
              <a:rPr lang="en-US" sz="2400" b="0" dirty="0" smtClean="0"/>
              <a:t> de </a:t>
            </a:r>
            <a:r>
              <a:rPr lang="en-US" sz="2400" b="0" dirty="0" err="1" smtClean="0"/>
              <a:t>tudo</a:t>
            </a:r>
            <a:r>
              <a:rPr lang="en-US" sz="2400" b="0" dirty="0" smtClean="0"/>
              <a:t>, </a:t>
            </a:r>
            <a:r>
              <a:rPr lang="en-US" sz="2400" b="0" dirty="0" err="1" smtClean="0"/>
              <a:t>esta</a:t>
            </a:r>
            <a:r>
              <a:rPr lang="en-US" sz="2400" b="0" dirty="0" smtClean="0"/>
              <a:t> é </a:t>
            </a:r>
            <a:r>
              <a:rPr lang="en-US" sz="2400" b="0" dirty="0" err="1" smtClean="0"/>
              <a:t>u</a:t>
            </a:r>
            <a:r>
              <a:rPr lang="en-US" sz="2400" b="0" dirty="0" err="1" smtClean="0"/>
              <a:t>ma</a:t>
            </a:r>
            <a:r>
              <a:rPr lang="en-US" sz="2400" b="0" dirty="0" smtClean="0"/>
              <a:t> </a:t>
            </a:r>
            <a:r>
              <a:rPr lang="en-US" sz="2400" b="0" dirty="0" err="1" smtClean="0"/>
              <a:t>história</a:t>
            </a:r>
            <a:r>
              <a:rPr lang="en-US" sz="2400" b="0" dirty="0" smtClean="0"/>
              <a:t> </a:t>
            </a:r>
            <a:r>
              <a:rPr lang="en-US" sz="2400" b="0" dirty="0" err="1" smtClean="0"/>
              <a:t>que</a:t>
            </a:r>
            <a:r>
              <a:rPr lang="en-US" sz="2400" b="0" dirty="0" smtClean="0"/>
              <a:t> </a:t>
            </a:r>
            <a:r>
              <a:rPr lang="en-US" sz="2400" b="0" dirty="0" err="1" smtClean="0"/>
              <a:t>temos</a:t>
            </a:r>
            <a:r>
              <a:rPr lang="en-US" sz="2400" b="0" dirty="0" smtClean="0"/>
              <a:t> de ser </a:t>
            </a:r>
            <a:r>
              <a:rPr lang="en-US" sz="2400" b="0" dirty="0" err="1" smtClean="0"/>
              <a:t>capazes</a:t>
            </a:r>
            <a:r>
              <a:rPr lang="en-US" sz="2400" b="0" dirty="0" smtClean="0"/>
              <a:t>  </a:t>
            </a:r>
            <a:r>
              <a:rPr lang="en-US" sz="2400" b="0" dirty="0" smtClean="0"/>
              <a:t>de </a:t>
            </a:r>
            <a:r>
              <a:rPr lang="en-US" sz="2400" b="0" dirty="0" err="1" smtClean="0"/>
              <a:t>escrever</a:t>
            </a:r>
            <a:r>
              <a:rPr lang="en-US" sz="2400" b="0" dirty="0" smtClean="0"/>
              <a:t> </a:t>
            </a:r>
            <a:r>
              <a:rPr lang="en-US" sz="2400" b="0" dirty="0" err="1" smtClean="0"/>
              <a:t>em</a:t>
            </a:r>
            <a:r>
              <a:rPr lang="en-US" sz="2400" b="0" dirty="0" smtClean="0"/>
              <a:t> </a:t>
            </a:r>
            <a:r>
              <a:rPr lang="en-US" sz="2400" b="0" dirty="0" err="1" smtClean="0"/>
              <a:t>conjunto</a:t>
            </a:r>
            <a:r>
              <a:rPr lang="en-US" sz="2400" b="0" dirty="0" smtClean="0"/>
              <a:t>.</a:t>
            </a:r>
            <a:endParaRPr lang="en-US" sz="2400" b="0" dirty="0"/>
          </a:p>
        </p:txBody>
      </p:sp>
      <p:pic>
        <p:nvPicPr>
          <p:cNvPr id="68610" name="Picture 2" descr="http://images3.wikia.nocookie.net/__cb20100526010558/uncyclopedia/images/2/2a/Open_book.png"/>
          <p:cNvPicPr>
            <a:picLocks noChangeAspect="1" noChangeArrowheads="1"/>
          </p:cNvPicPr>
          <p:nvPr/>
        </p:nvPicPr>
        <p:blipFill>
          <a:blip r:embed="rId2" cstate="print"/>
          <a:srcRect/>
          <a:stretch>
            <a:fillRect/>
          </a:stretch>
        </p:blipFill>
        <p:spPr bwMode="auto">
          <a:xfrm>
            <a:off x="1496616" y="1484784"/>
            <a:ext cx="6764631" cy="439248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41.JPG"/>
          <p:cNvPicPr>
            <a:picLocks noChangeAspect="1"/>
          </p:cNvPicPr>
          <p:nvPr/>
        </p:nvPicPr>
        <p:blipFill>
          <a:blip r:embed="rId4" cstate="print"/>
          <a:srcRect/>
          <a:stretch>
            <a:fillRect/>
          </a:stretch>
        </p:blipFill>
        <p:spPr bwMode="auto">
          <a:xfrm>
            <a:off x="-514350" y="-60325"/>
            <a:ext cx="10420350" cy="6934200"/>
          </a:xfrm>
          <a:prstGeom prst="rect">
            <a:avLst/>
          </a:prstGeom>
          <a:noFill/>
          <a:ln w="9525">
            <a:noFill/>
            <a:miter lim="800000"/>
            <a:headEnd/>
            <a:tailEnd/>
          </a:ln>
        </p:spPr>
      </p:pic>
      <p:grpSp>
        <p:nvGrpSpPr>
          <p:cNvPr id="59395" name="Group 5"/>
          <p:cNvGrpSpPr>
            <a:grpSpLocks/>
          </p:cNvGrpSpPr>
          <p:nvPr/>
        </p:nvGrpSpPr>
        <p:grpSpPr bwMode="auto">
          <a:xfrm>
            <a:off x="8670925" y="117475"/>
            <a:ext cx="979488" cy="771525"/>
            <a:chOff x="2641600" y="5305425"/>
            <a:chExt cx="1263650" cy="1031875"/>
          </a:xfrm>
        </p:grpSpPr>
        <p:sp>
          <p:nvSpPr>
            <p:cNvPr id="12" name="Rectangle 11"/>
            <p:cNvSpPr/>
            <p:nvPr/>
          </p:nvSpPr>
          <p:spPr>
            <a:xfrm>
              <a:off x="2844358" y="5498637"/>
              <a:ext cx="901144" cy="634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pic>
          <p:nvPicPr>
            <p:cNvPr id="59400" name="Picture 4"/>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2641600" y="5305425"/>
              <a:ext cx="1263650" cy="1031875"/>
            </a:xfrm>
            <a:prstGeom prst="rect">
              <a:avLst/>
            </a:prstGeom>
            <a:noFill/>
            <a:ln w="9525">
              <a:noFill/>
              <a:miter lim="800000"/>
              <a:headEnd/>
              <a:tailEnd/>
            </a:ln>
          </p:spPr>
        </p:pic>
      </p:grpSp>
      <p:sp>
        <p:nvSpPr>
          <p:cNvPr id="59396" name="TextBox 15"/>
          <p:cNvSpPr txBox="1">
            <a:spLocks noChangeArrowheads="1"/>
          </p:cNvSpPr>
          <p:nvPr/>
        </p:nvSpPr>
        <p:spPr bwMode="auto">
          <a:xfrm>
            <a:off x="5310188" y="1428750"/>
            <a:ext cx="3571875" cy="1200150"/>
          </a:xfrm>
          <a:prstGeom prst="rect">
            <a:avLst/>
          </a:prstGeom>
          <a:noFill/>
          <a:ln w="9525">
            <a:noFill/>
            <a:miter lim="800000"/>
            <a:headEnd/>
            <a:tailEnd/>
          </a:ln>
        </p:spPr>
        <p:txBody>
          <a:bodyPr>
            <a:spAutoFit/>
          </a:bodyPr>
          <a:lstStyle/>
          <a:p>
            <a:r>
              <a:rPr lang="pt-PT" sz="3600" b="1">
                <a:solidFill>
                  <a:schemeClr val="bg1"/>
                </a:solidFill>
                <a:latin typeface="Calibri" pitchFamily="34" charset="0"/>
              </a:rPr>
              <a:t>Obrigado</a:t>
            </a:r>
          </a:p>
          <a:p>
            <a:endParaRPr lang="pt-PT" sz="3600" b="1">
              <a:solidFill>
                <a:schemeClr val="bg1"/>
              </a:solidFill>
              <a:latin typeface="Calibri" pitchFamily="34" charset="0"/>
            </a:endParaRPr>
          </a:p>
        </p:txBody>
      </p:sp>
      <p:sp>
        <p:nvSpPr>
          <p:cNvPr id="59398" name="Text Placeholder 6"/>
          <p:cNvSpPr txBox="1">
            <a:spLocks/>
          </p:cNvSpPr>
          <p:nvPr>
            <p:custDataLst>
              <p:tags r:id="rId1"/>
            </p:custDataLst>
          </p:nvPr>
        </p:nvSpPr>
        <p:spPr bwMode="auto">
          <a:xfrm>
            <a:off x="1425575" y="6308725"/>
            <a:ext cx="8099425" cy="360363"/>
          </a:xfrm>
          <a:prstGeom prst="rect">
            <a:avLst/>
          </a:prstGeom>
          <a:noFill/>
          <a:ln w="9525">
            <a:noFill/>
            <a:miter lim="800000"/>
            <a:headEnd/>
            <a:tailEnd/>
          </a:ln>
        </p:spPr>
        <p:txBody>
          <a:bodyPr/>
          <a:lstStyle/>
          <a:p>
            <a:pPr algn="r">
              <a:spcBef>
                <a:spcPct val="20000"/>
              </a:spcBef>
              <a:buFont typeface="Arial" pitchFamily="34" charset="0"/>
              <a:buNone/>
            </a:pPr>
            <a:r>
              <a:rPr lang="en-US" sz="1600" dirty="0" smtClean="0">
                <a:solidFill>
                  <a:schemeClr val="bg1"/>
                </a:solidFill>
                <a:latin typeface="Calibri" pitchFamily="34" charset="0"/>
              </a:rPr>
              <a:t>Antonio.vidigal@edp.pt</a:t>
            </a:r>
            <a:endParaRPr lang="en-US" sz="16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sz="half" idx="2"/>
          </p:nvPr>
        </p:nvPicPr>
        <p:blipFill>
          <a:blip r:embed="rId3" cstate="print">
            <a:lum bright="2000" contrast="-32000"/>
          </a:blip>
          <a:srcRect/>
          <a:stretch>
            <a:fillRect/>
          </a:stretch>
        </p:blipFill>
        <p:spPr>
          <a:xfrm>
            <a:off x="488950" y="1628775"/>
            <a:ext cx="8928100" cy="5000625"/>
          </a:xfrm>
          <a:noFill/>
        </p:spPr>
      </p:pic>
      <p:sp>
        <p:nvSpPr>
          <p:cNvPr id="70661" name="AutoShape 5"/>
          <p:cNvSpPr>
            <a:spLocks noChangeArrowheads="1"/>
          </p:cNvSpPr>
          <p:nvPr/>
        </p:nvSpPr>
        <p:spPr bwMode="auto">
          <a:xfrm>
            <a:off x="3152775" y="5300663"/>
            <a:ext cx="5389563" cy="1081087"/>
          </a:xfrm>
          <a:prstGeom prst="roundRect">
            <a:avLst>
              <a:gd name="adj" fmla="val 16667"/>
            </a:avLst>
          </a:prstGeom>
          <a:solidFill>
            <a:srgbClr val="006600"/>
          </a:solidFill>
          <a:ln w="9525">
            <a:solidFill>
              <a:schemeClr val="tx1"/>
            </a:solidFill>
            <a:prstDash val="dash"/>
            <a:round/>
            <a:headEnd/>
            <a:tailEnd/>
          </a:ln>
        </p:spPr>
        <p:txBody>
          <a:bodyPr wrap="none" anchor="ctr"/>
          <a:lstStyle/>
          <a:p>
            <a:endParaRPr lang="pt-PT">
              <a:cs typeface="Calibri" pitchFamily="34" charset="0"/>
            </a:endParaRPr>
          </a:p>
        </p:txBody>
      </p:sp>
      <p:sp>
        <p:nvSpPr>
          <p:cNvPr id="70662" name="Rectangle 6"/>
          <p:cNvSpPr>
            <a:spLocks noGrp="1" noChangeArrowheads="1"/>
          </p:cNvSpPr>
          <p:nvPr>
            <p:ph type="body" sz="half" idx="1"/>
          </p:nvPr>
        </p:nvSpPr>
        <p:spPr>
          <a:xfrm>
            <a:off x="3224213" y="5373688"/>
            <a:ext cx="5257800" cy="615950"/>
          </a:xfrm>
          <a:noFill/>
        </p:spPr>
        <p:txBody>
          <a:bodyPr/>
          <a:lstStyle/>
          <a:p>
            <a:pPr marL="0" indent="0"/>
            <a:r>
              <a:rPr lang="pt-PT" sz="2000" b="1" dirty="0" smtClean="0"/>
              <a:t>16% do recurso está na Europa</a:t>
            </a:r>
          </a:p>
          <a:p>
            <a:pPr marL="0" indent="0"/>
            <a:r>
              <a:rPr lang="pt-PT" sz="2000" b="1" dirty="0" smtClean="0"/>
              <a:t>(320 GW, dos quais21 GW em Portugal)</a:t>
            </a:r>
          </a:p>
        </p:txBody>
      </p:sp>
      <p:sp>
        <p:nvSpPr>
          <p:cNvPr id="70663" name="Rectangle 7"/>
          <p:cNvSpPr>
            <a:spLocks noChangeArrowheads="1"/>
          </p:cNvSpPr>
          <p:nvPr/>
        </p:nvSpPr>
        <p:spPr bwMode="auto">
          <a:xfrm>
            <a:off x="4016375" y="2852738"/>
            <a:ext cx="144463" cy="71437"/>
          </a:xfrm>
          <a:prstGeom prst="rect">
            <a:avLst/>
          </a:prstGeom>
          <a:noFill/>
          <a:ln w="9525">
            <a:noFill/>
            <a:miter lim="800000"/>
            <a:headEnd/>
            <a:tailEnd/>
          </a:ln>
        </p:spPr>
        <p:txBody>
          <a:bodyPr wrap="none" anchor="ctr"/>
          <a:lstStyle/>
          <a:p>
            <a:endParaRPr lang="pt-PT">
              <a:cs typeface="Calibri" pitchFamily="34" charset="0"/>
            </a:endParaRPr>
          </a:p>
        </p:txBody>
      </p:sp>
      <p:cxnSp>
        <p:nvCxnSpPr>
          <p:cNvPr id="70664" name="AutoShape 8"/>
          <p:cNvCxnSpPr>
            <a:cxnSpLocks noChangeShapeType="1"/>
            <a:stCxn id="70661" idx="1"/>
            <a:endCxn id="70663" idx="2"/>
          </p:cNvCxnSpPr>
          <p:nvPr/>
        </p:nvCxnSpPr>
        <p:spPr bwMode="auto">
          <a:xfrm flipV="1">
            <a:off x="3152775" y="2924175"/>
            <a:ext cx="935038" cy="2917825"/>
          </a:xfrm>
          <a:prstGeom prst="straightConnector1">
            <a:avLst/>
          </a:prstGeom>
          <a:noFill/>
          <a:ln w="9525">
            <a:solidFill>
              <a:schemeClr val="tx1"/>
            </a:solidFill>
            <a:prstDash val="dash"/>
            <a:round/>
            <a:headEnd/>
            <a:tailEnd type="triangle" w="med" len="med"/>
          </a:ln>
        </p:spPr>
      </p:cxnSp>
      <p:sp>
        <p:nvSpPr>
          <p:cNvPr id="9" name="Text Box 3"/>
          <p:cNvSpPr txBox="1">
            <a:spLocks noChangeArrowheads="1"/>
          </p:cNvSpPr>
          <p:nvPr/>
        </p:nvSpPr>
        <p:spPr bwMode="auto">
          <a:xfrm>
            <a:off x="428625" y="317789"/>
            <a:ext cx="9048750" cy="590931"/>
          </a:xfrm>
          <a:prstGeom prst="rect">
            <a:avLst/>
          </a:prstGeom>
          <a:noFill/>
          <a:ln w="9525" algn="ctr">
            <a:noFill/>
            <a:miter lim="800000"/>
            <a:headEnd/>
            <a:tailEnd/>
          </a:ln>
        </p:spPr>
        <p:txBody>
          <a:bodyPr>
            <a:spAutoFit/>
          </a:bodyPr>
          <a:lstStyle/>
          <a:p>
            <a:pPr algn="ctr">
              <a:lnSpc>
                <a:spcPct val="90000"/>
              </a:lnSpc>
              <a:spcBef>
                <a:spcPct val="20000"/>
              </a:spcBef>
            </a:pPr>
            <a:r>
              <a:rPr lang="pt-PT" b="1" dirty="0" smtClean="0">
                <a:cs typeface="Calibri" pitchFamily="34" charset="0"/>
              </a:rPr>
              <a:t>A Energia das Ondas disponível é  comparável à capacidade de geração instalada</a:t>
            </a:r>
            <a:endParaRPr lang="pt-PT" dirty="0">
              <a:cs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7B326EB-9445-420B-BADA-6DBC8CC5A4FD}" type="slidenum">
              <a:rPr lang="pt-PT" smtClean="0"/>
              <a:pPr>
                <a:defRPr/>
              </a:pPr>
              <a:t>5</a:t>
            </a:fld>
            <a:endParaRPr lang="pt-PT"/>
          </a:p>
        </p:txBody>
      </p:sp>
      <p:sp>
        <p:nvSpPr>
          <p:cNvPr id="7" name="Title 3"/>
          <p:cNvSpPr txBox="1">
            <a:spLocks/>
          </p:cNvSpPr>
          <p:nvPr/>
        </p:nvSpPr>
        <p:spPr bwMode="auto">
          <a:xfrm>
            <a:off x="238092" y="357166"/>
            <a:ext cx="8667775" cy="6155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pt-PT" sz="2000" b="1" dirty="0" smtClean="0">
                <a:latin typeface="Calibri" pitchFamily="34" charset="0"/>
                <a:ea typeface="Calibri" pitchFamily="34" charset="0"/>
                <a:cs typeface="Calibri" pitchFamily="34" charset="0"/>
              </a:rPr>
              <a:t>As “</a:t>
            </a:r>
            <a:r>
              <a:rPr lang="pt-PT" sz="2000" b="1" dirty="0" err="1" smtClean="0">
                <a:latin typeface="Calibri" pitchFamily="34" charset="0"/>
                <a:ea typeface="Calibri" pitchFamily="34" charset="0"/>
                <a:cs typeface="Calibri" pitchFamily="34" charset="0"/>
              </a:rPr>
              <a:t>supergrids</a:t>
            </a:r>
            <a:r>
              <a:rPr lang="pt-PT" sz="2000" b="1" dirty="0" smtClean="0">
                <a:latin typeface="Calibri" pitchFamily="34" charset="0"/>
                <a:ea typeface="Calibri" pitchFamily="34" charset="0"/>
                <a:cs typeface="Calibri" pitchFamily="34" charset="0"/>
              </a:rPr>
              <a:t>” do futuro passarão pelo Mar. Situação </a:t>
            </a:r>
            <a:r>
              <a:rPr lang="pt-PT" sz="2000" b="1" dirty="0" err="1" smtClean="0">
                <a:latin typeface="Calibri" pitchFamily="34" charset="0"/>
                <a:ea typeface="Calibri" pitchFamily="34" charset="0"/>
                <a:cs typeface="Calibri" pitchFamily="34" charset="0"/>
              </a:rPr>
              <a:t>actual</a:t>
            </a:r>
            <a:r>
              <a:rPr lang="pt-PT" sz="2000" b="1" dirty="0" smtClean="0">
                <a:latin typeface="Calibri" pitchFamily="34" charset="0"/>
                <a:ea typeface="Calibri" pitchFamily="34" charset="0"/>
                <a:cs typeface="Calibri" pitchFamily="34" charset="0"/>
              </a:rPr>
              <a:t>:</a:t>
            </a:r>
            <a:endParaRPr kumimoji="0" lang="pt-PT" sz="2000" b="1"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pic>
        <p:nvPicPr>
          <p:cNvPr id="200706" name="Picture 2" descr="European Grid"/>
          <p:cNvPicPr>
            <a:picLocks noChangeAspect="1" noChangeArrowheads="1"/>
          </p:cNvPicPr>
          <p:nvPr/>
        </p:nvPicPr>
        <p:blipFill>
          <a:blip r:embed="rId2" cstate="print"/>
          <a:srcRect/>
          <a:stretch>
            <a:fillRect/>
          </a:stretch>
        </p:blipFill>
        <p:spPr bwMode="auto">
          <a:xfrm>
            <a:off x="200472" y="1978641"/>
            <a:ext cx="4053646" cy="4114655"/>
          </a:xfrm>
          <a:prstGeom prst="rect">
            <a:avLst/>
          </a:prstGeom>
          <a:noFill/>
        </p:spPr>
      </p:pic>
      <p:pic>
        <p:nvPicPr>
          <p:cNvPr id="200708" name="Picture 4" descr="http://www02.abb.com/global/gad/gad02181.nsf/0/42c78d9abe2797e0c125713a00375c10/$file/Europe-7.jpg"/>
          <p:cNvPicPr>
            <a:picLocks noChangeAspect="1" noChangeArrowheads="1"/>
          </p:cNvPicPr>
          <p:nvPr/>
        </p:nvPicPr>
        <p:blipFill>
          <a:blip r:embed="rId3" cstate="print"/>
          <a:srcRect/>
          <a:stretch>
            <a:fillRect/>
          </a:stretch>
        </p:blipFill>
        <p:spPr bwMode="auto">
          <a:xfrm>
            <a:off x="4664968" y="1700808"/>
            <a:ext cx="4748129" cy="485737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7B326EB-9445-420B-BADA-6DBC8CC5A4FD}" type="slidenum">
              <a:rPr lang="pt-PT" smtClean="0"/>
              <a:pPr>
                <a:defRPr/>
              </a:pPr>
              <a:t>6</a:t>
            </a:fld>
            <a:endParaRPr lang="pt-PT"/>
          </a:p>
        </p:txBody>
      </p:sp>
      <p:sp>
        <p:nvSpPr>
          <p:cNvPr id="7" name="Title 3"/>
          <p:cNvSpPr txBox="1">
            <a:spLocks/>
          </p:cNvSpPr>
          <p:nvPr/>
        </p:nvSpPr>
        <p:spPr bwMode="auto">
          <a:xfrm>
            <a:off x="238092" y="357166"/>
            <a:ext cx="8667775" cy="6155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PT" sz="2000" b="1"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A “</a:t>
            </a:r>
            <a:r>
              <a:rPr kumimoji="0" lang="pt-PT" sz="2000" b="1" i="0" u="none" strike="noStrike" kern="1200" cap="none" spc="0" normalizeH="0" baseline="0" noProof="0" dirty="0" err="1" smtClean="0">
                <a:ln>
                  <a:noFill/>
                </a:ln>
                <a:solidFill>
                  <a:schemeClr val="tx1"/>
                </a:solidFill>
                <a:effectLst/>
                <a:uLnTx/>
                <a:uFillTx/>
                <a:latin typeface="Calibri" pitchFamily="34" charset="0"/>
                <a:ea typeface="Calibri" pitchFamily="34" charset="0"/>
                <a:cs typeface="Calibri" pitchFamily="34" charset="0"/>
              </a:rPr>
              <a:t>Super</a:t>
            </a:r>
            <a:r>
              <a:rPr lang="pt-PT" sz="2000" b="1" dirty="0" err="1" smtClean="0">
                <a:latin typeface="Calibri" pitchFamily="34" charset="0"/>
                <a:ea typeface="Calibri" pitchFamily="34" charset="0"/>
                <a:cs typeface="Calibri" pitchFamily="34" charset="0"/>
              </a:rPr>
              <a:t>grid</a:t>
            </a:r>
            <a:r>
              <a:rPr lang="pt-PT" sz="2000" b="1" dirty="0" smtClean="0">
                <a:latin typeface="Calibri" pitchFamily="34" charset="0"/>
                <a:ea typeface="Calibri" pitchFamily="34" charset="0"/>
                <a:cs typeface="Calibri" pitchFamily="34" charset="0"/>
              </a:rPr>
              <a:t>” Europeia passará pelo Mar</a:t>
            </a:r>
            <a:endParaRPr kumimoji="0" lang="pt-PT" sz="2000" b="1"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grpSp>
        <p:nvGrpSpPr>
          <p:cNvPr id="12" name="Group 11"/>
          <p:cNvGrpSpPr/>
          <p:nvPr/>
        </p:nvGrpSpPr>
        <p:grpSpPr>
          <a:xfrm>
            <a:off x="1856656" y="836712"/>
            <a:ext cx="5705708" cy="5661248"/>
            <a:chOff x="2000672" y="1196752"/>
            <a:chExt cx="5705708" cy="5661248"/>
          </a:xfrm>
        </p:grpSpPr>
        <p:pic>
          <p:nvPicPr>
            <p:cNvPr id="179202" name="Picture 2" descr="http://gotpowered.com/wp-content/uploads/2010/01/european-renewable-energy-supergrid-map.jpg"/>
            <p:cNvPicPr>
              <a:picLocks noChangeAspect="1" noChangeArrowheads="1"/>
            </p:cNvPicPr>
            <p:nvPr/>
          </p:nvPicPr>
          <p:blipFill>
            <a:blip r:embed="rId2" cstate="print"/>
            <a:srcRect/>
            <a:stretch>
              <a:fillRect/>
            </a:stretch>
          </p:blipFill>
          <p:spPr bwMode="auto">
            <a:xfrm>
              <a:off x="2000672" y="1196752"/>
              <a:ext cx="5705708" cy="5661248"/>
            </a:xfrm>
            <a:prstGeom prst="rect">
              <a:avLst/>
            </a:prstGeom>
            <a:noFill/>
          </p:spPr>
        </p:pic>
        <p:sp>
          <p:nvSpPr>
            <p:cNvPr id="8" name="Arc 7"/>
            <p:cNvSpPr/>
            <p:nvPr/>
          </p:nvSpPr>
          <p:spPr>
            <a:xfrm>
              <a:off x="3728864" y="3501008"/>
              <a:ext cx="72008" cy="5040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1" name="Arc 10"/>
            <p:cNvSpPr/>
            <p:nvPr/>
          </p:nvSpPr>
          <p:spPr>
            <a:xfrm flipH="1">
              <a:off x="3656856" y="3501008"/>
              <a:ext cx="576064" cy="1368152"/>
            </a:xfrm>
            <a:prstGeom prst="arc">
              <a:avLst>
                <a:gd name="adj1" fmla="val 16483473"/>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sp>
        <p:nvSpPr>
          <p:cNvPr id="10" name="Freeform 9"/>
          <p:cNvSpPr/>
          <p:nvPr/>
        </p:nvSpPr>
        <p:spPr>
          <a:xfrm>
            <a:off x="2765946" y="3916907"/>
            <a:ext cx="263857" cy="627797"/>
          </a:xfrm>
          <a:custGeom>
            <a:avLst/>
            <a:gdLst>
              <a:gd name="connsiteX0" fmla="*/ 154675 w 263857"/>
              <a:gd name="connsiteY0" fmla="*/ 627797 h 627797"/>
              <a:gd name="connsiteX1" fmla="*/ 18197 w 263857"/>
              <a:gd name="connsiteY1" fmla="*/ 259308 h 627797"/>
              <a:gd name="connsiteX2" fmla="*/ 263857 w 263857"/>
              <a:gd name="connsiteY2" fmla="*/ 0 h 627797"/>
              <a:gd name="connsiteX3" fmla="*/ 263857 w 263857"/>
              <a:gd name="connsiteY3" fmla="*/ 0 h 627797"/>
            </a:gdLst>
            <a:ahLst/>
            <a:cxnLst>
              <a:cxn ang="0">
                <a:pos x="connsiteX0" y="connsiteY0"/>
              </a:cxn>
              <a:cxn ang="0">
                <a:pos x="connsiteX1" y="connsiteY1"/>
              </a:cxn>
              <a:cxn ang="0">
                <a:pos x="connsiteX2" y="connsiteY2"/>
              </a:cxn>
              <a:cxn ang="0">
                <a:pos x="connsiteX3" y="connsiteY3"/>
              </a:cxn>
            </a:cxnLst>
            <a:rect l="l" t="t" r="r" b="b"/>
            <a:pathLst>
              <a:path w="263857" h="627797">
                <a:moveTo>
                  <a:pt x="154675" y="627797"/>
                </a:moveTo>
                <a:cubicBezTo>
                  <a:pt x="77337" y="495869"/>
                  <a:pt x="0" y="363941"/>
                  <a:pt x="18197" y="259308"/>
                </a:cubicBezTo>
                <a:cubicBezTo>
                  <a:pt x="36394" y="154675"/>
                  <a:pt x="263857" y="0"/>
                  <a:pt x="263857" y="0"/>
                </a:cubicBezTo>
                <a:lnTo>
                  <a:pt x="263857" y="0"/>
                </a:lnTo>
              </a:path>
            </a:pathLst>
          </a:cu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7B326EB-9445-420B-BADA-6DBC8CC5A4FD}" type="slidenum">
              <a:rPr lang="pt-PT" smtClean="0"/>
              <a:pPr>
                <a:defRPr/>
              </a:pPr>
              <a:t>7</a:t>
            </a:fld>
            <a:endParaRPr lang="pt-PT"/>
          </a:p>
        </p:txBody>
      </p:sp>
      <p:sp>
        <p:nvSpPr>
          <p:cNvPr id="6" name="Tittel 1"/>
          <p:cNvSpPr txBox="1">
            <a:spLocks/>
          </p:cNvSpPr>
          <p:nvPr/>
        </p:nvSpPr>
        <p:spPr bwMode="auto">
          <a:xfrm>
            <a:off x="560512" y="260648"/>
            <a:ext cx="7772400" cy="72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b-NO" sz="2600" b="1" dirty="0" smtClean="0">
                <a:latin typeface="Calibri" pitchFamily="34" charset="0"/>
                <a:ea typeface="Calibri" pitchFamily="34" charset="0"/>
                <a:cs typeface="Calibri" pitchFamily="34" charset="0"/>
              </a:rPr>
              <a:t>O Exemplo da Noruega</a:t>
            </a:r>
            <a:endParaRPr kumimoji="0" lang="nb-NO" sz="2600" b="1" i="0" u="none" strike="noStrike" kern="1200" cap="none" spc="0" normalizeH="0" baseline="0" noProof="0" dirty="0">
              <a:ln>
                <a:noFill/>
              </a:ln>
              <a:solidFill>
                <a:schemeClr val="tx1"/>
              </a:solidFill>
              <a:effectLst/>
              <a:uLnTx/>
              <a:uFillTx/>
              <a:latin typeface="Calibri" pitchFamily="34" charset="0"/>
              <a:ea typeface="Calibri" pitchFamily="34" charset="0"/>
              <a:cs typeface="Calibri" pitchFamily="34" charset="0"/>
            </a:endParaRPr>
          </a:p>
        </p:txBody>
      </p:sp>
      <p:sp>
        <p:nvSpPr>
          <p:cNvPr id="7" name="Plassholder for innhold 2"/>
          <p:cNvSpPr txBox="1">
            <a:spLocks/>
          </p:cNvSpPr>
          <p:nvPr/>
        </p:nvSpPr>
        <p:spPr bwMode="auto">
          <a:xfrm>
            <a:off x="272480" y="3861048"/>
            <a:ext cx="6408712" cy="2736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Noruega</a:t>
            </a:r>
            <a:r>
              <a:rPr kumimoji="0" lang="nb-NO" sz="2000" b="0" i="0" u="none" strike="noStrike" kern="1200" cap="none" spc="0" normalizeH="0" noProof="0" dirty="0" smtClean="0">
                <a:ln>
                  <a:noFill/>
                </a:ln>
                <a:solidFill>
                  <a:schemeClr val="tx1"/>
                </a:solidFill>
                <a:effectLst/>
                <a:uLnTx/>
                <a:uFillTx/>
                <a:latin typeface="Calibri" pitchFamily="34" charset="0"/>
                <a:ea typeface="Calibri" pitchFamily="34" charset="0"/>
                <a:cs typeface="Calibri" pitchFamily="34" charset="0"/>
              </a:rPr>
              <a:t> </a:t>
            </a:r>
            <a:r>
              <a:rPr kumimoji="0" lang="nb-NO" sz="20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 A Bateria Verde da Europa</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«Renewable -Europe» precisa</a:t>
            </a:r>
            <a:r>
              <a:rPr kumimoji="0" lang="nb-NO" sz="2000" b="0" i="0" u="none" strike="noStrike" kern="1200" cap="none" spc="0" normalizeH="0" noProof="0" dirty="0" smtClean="0">
                <a:ln>
                  <a:noFill/>
                </a:ln>
                <a:solidFill>
                  <a:schemeClr val="tx1"/>
                </a:solidFill>
                <a:effectLst/>
                <a:uLnTx/>
                <a:uFillTx/>
                <a:latin typeface="Calibri" pitchFamily="34" charset="0"/>
                <a:ea typeface="Calibri" pitchFamily="34" charset="0"/>
                <a:cs typeface="Calibri" pitchFamily="34" charset="0"/>
              </a:rPr>
              <a:t> de potência de regualação</a:t>
            </a:r>
            <a:endParaRPr kumimoji="0" lang="nb-NO" sz="20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lang="nb-NO" sz="1600" dirty="0" smtClean="0">
                <a:latin typeface="Calibri" pitchFamily="34" charset="0"/>
                <a:ea typeface="Calibri" pitchFamily="34" charset="0"/>
                <a:cs typeface="Calibri" pitchFamily="34" charset="0"/>
              </a:rPr>
              <a:t>A energia do vento e do sol são voláteis e intermitentes</a:t>
            </a:r>
            <a:endParaRPr kumimoji="0" lang="nb-NO" sz="16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nb-NO" sz="16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 A Nouega com as suas centrais Hídricas</a:t>
            </a:r>
            <a:r>
              <a:rPr kumimoji="0" lang="nb-NO" sz="1600" b="0" i="0" u="none" strike="noStrike" kern="1200" cap="none" spc="0" normalizeH="0" noProof="0" dirty="0" smtClean="0">
                <a:ln>
                  <a:noFill/>
                </a:ln>
                <a:solidFill>
                  <a:schemeClr val="tx1"/>
                </a:solidFill>
                <a:effectLst/>
                <a:uLnTx/>
                <a:uFillTx/>
                <a:latin typeface="Calibri" pitchFamily="34" charset="0"/>
                <a:ea typeface="Calibri" pitchFamily="34" charset="0"/>
                <a:cs typeface="Calibri" pitchFamily="34" charset="0"/>
              </a:rPr>
              <a:t> </a:t>
            </a:r>
            <a:r>
              <a:rPr kumimoji="0" lang="nb-NO" sz="16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rPr>
              <a:t>tem a capacidade</a:t>
            </a:r>
            <a:r>
              <a:rPr kumimoji="0" lang="nb-NO" sz="1600" b="0" i="0" u="none" strike="noStrike" kern="1200" cap="none" spc="0" normalizeH="0" noProof="0" dirty="0" smtClean="0">
                <a:ln>
                  <a:noFill/>
                </a:ln>
                <a:solidFill>
                  <a:schemeClr val="tx1"/>
                </a:solidFill>
                <a:effectLst/>
                <a:uLnTx/>
                <a:uFillTx/>
                <a:latin typeface="Calibri" pitchFamily="34" charset="0"/>
                <a:ea typeface="Calibri" pitchFamily="34" charset="0"/>
                <a:cs typeface="Calibri" pitchFamily="34" charset="0"/>
              </a:rPr>
              <a:t> desde que haja interligaçãoes</a:t>
            </a:r>
            <a:endParaRPr kumimoji="0" lang="nb-NO" sz="1600" b="0" i="0" u="none" strike="noStrike" kern="1200" cap="none" spc="0" normalizeH="0" baseline="0" noProof="0" dirty="0" smtClean="0">
              <a:ln>
                <a:noFill/>
              </a:ln>
              <a:solidFill>
                <a:schemeClr val="tx1"/>
              </a:solidFill>
              <a:effectLst/>
              <a:uLnTx/>
              <a:uFillTx/>
              <a:latin typeface="Calibri" pitchFamily="34" charset="0"/>
              <a:ea typeface="Calibri" pitchFamily="34" charset="0"/>
              <a:cs typeface="Calibri" pitchFamily="34" charset="0"/>
            </a:endParaRPr>
          </a:p>
        </p:txBody>
      </p:sp>
      <p:pic>
        <p:nvPicPr>
          <p:cNvPr id="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29264" y="1700808"/>
            <a:ext cx="2016224" cy="16653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4488" y="764704"/>
            <a:ext cx="2016224" cy="23410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7783" y="764704"/>
            <a:ext cx="3967701" cy="2520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65640" y="3501008"/>
            <a:ext cx="3240360" cy="2828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5425" y="0"/>
            <a:ext cx="8915400" cy="960438"/>
          </a:xfrm>
        </p:spPr>
        <p:txBody>
          <a:bodyPr/>
          <a:lstStyle/>
          <a:p>
            <a:pPr eaLnBrk="1" hangingPunct="1"/>
            <a:r>
              <a:rPr lang="en-GB" dirty="0" smtClean="0">
                <a:solidFill>
                  <a:srgbClr val="000000"/>
                </a:solidFill>
              </a:rPr>
              <a:t>O Mar é </a:t>
            </a:r>
            <a:r>
              <a:rPr lang="en-GB" dirty="0" err="1" smtClean="0">
                <a:solidFill>
                  <a:srgbClr val="000000"/>
                </a:solidFill>
              </a:rPr>
              <a:t>uma</a:t>
            </a:r>
            <a:r>
              <a:rPr lang="en-GB" dirty="0" smtClean="0">
                <a:solidFill>
                  <a:srgbClr val="000000"/>
                </a:solidFill>
              </a:rPr>
              <a:t> das  </a:t>
            </a:r>
            <a:r>
              <a:rPr lang="en-GB" dirty="0" err="1" smtClean="0">
                <a:solidFill>
                  <a:srgbClr val="000000"/>
                </a:solidFill>
              </a:rPr>
              <a:t>prioridades</a:t>
            </a:r>
            <a:r>
              <a:rPr lang="en-GB" dirty="0" smtClean="0">
                <a:solidFill>
                  <a:srgbClr val="000000"/>
                </a:solidFill>
              </a:rPr>
              <a:t> </a:t>
            </a:r>
            <a:r>
              <a:rPr lang="en-GB" dirty="0" err="1" smtClean="0">
                <a:solidFill>
                  <a:srgbClr val="000000"/>
                </a:solidFill>
              </a:rPr>
              <a:t>da</a:t>
            </a:r>
            <a:r>
              <a:rPr lang="en-GB" dirty="0" smtClean="0">
                <a:solidFill>
                  <a:srgbClr val="000000"/>
                </a:solidFill>
              </a:rPr>
              <a:t> </a:t>
            </a:r>
            <a:r>
              <a:rPr lang="en-GB" dirty="0" err="1" smtClean="0">
                <a:solidFill>
                  <a:srgbClr val="000000"/>
                </a:solidFill>
              </a:rPr>
              <a:t>Inovação</a:t>
            </a:r>
            <a:r>
              <a:rPr lang="en-GB" dirty="0" smtClean="0">
                <a:solidFill>
                  <a:srgbClr val="000000"/>
                </a:solidFill>
              </a:rPr>
              <a:t> </a:t>
            </a:r>
            <a:r>
              <a:rPr lang="en-GB" dirty="0" err="1" smtClean="0">
                <a:solidFill>
                  <a:srgbClr val="000000"/>
                </a:solidFill>
              </a:rPr>
              <a:t>n</a:t>
            </a:r>
            <a:r>
              <a:rPr lang="en-GB" dirty="0" err="1" smtClean="0">
                <a:solidFill>
                  <a:srgbClr val="000000"/>
                </a:solidFill>
              </a:rPr>
              <a:t>a</a:t>
            </a:r>
            <a:r>
              <a:rPr lang="en-GB" dirty="0" smtClean="0">
                <a:solidFill>
                  <a:srgbClr val="000000"/>
                </a:solidFill>
              </a:rPr>
              <a:t> EDP</a:t>
            </a:r>
            <a:endParaRPr lang="en-GB" dirty="0" smtClean="0">
              <a:solidFill>
                <a:srgbClr val="000000"/>
              </a:solidFill>
            </a:endParaRPr>
          </a:p>
        </p:txBody>
      </p:sp>
      <p:pic>
        <p:nvPicPr>
          <p:cNvPr id="16" name="Picture 131"/>
          <p:cNvPicPr>
            <a:picLocks noChangeAspect="1" noChangeArrowheads="1"/>
          </p:cNvPicPr>
          <p:nvPr/>
        </p:nvPicPr>
        <p:blipFill>
          <a:blip r:embed="rId3" cstate="print"/>
          <a:srcRect/>
          <a:stretch>
            <a:fillRect/>
          </a:stretch>
        </p:blipFill>
        <p:spPr bwMode="auto">
          <a:xfrm>
            <a:off x="4394200" y="3575050"/>
            <a:ext cx="957263" cy="293688"/>
          </a:xfrm>
          <a:prstGeom prst="rect">
            <a:avLst/>
          </a:prstGeom>
          <a:solidFill>
            <a:srgbClr val="FFFFFF"/>
          </a:solidFill>
          <a:ln w="9525" cap="flat" cmpd="sng" algn="ctr">
            <a:noFill/>
            <a:prstDash val="solid"/>
            <a:miter lim="800000"/>
            <a:headEnd/>
            <a:tailEnd/>
          </a:ln>
          <a:effectLst>
            <a:outerShdw blurRad="50800" dist="50800" dir="5400000" algn="ctr" rotWithShape="0">
              <a:schemeClr val="bg1"/>
            </a:outerShdw>
          </a:effectLst>
        </p:spPr>
      </p:pic>
      <p:sp>
        <p:nvSpPr>
          <p:cNvPr id="56324" name="Oval 111"/>
          <p:cNvSpPr>
            <a:spLocks noChangeArrowheads="1"/>
          </p:cNvSpPr>
          <p:nvPr/>
        </p:nvSpPr>
        <p:spPr bwMode="auto">
          <a:xfrm>
            <a:off x="1920875" y="1208088"/>
            <a:ext cx="3703638" cy="3505200"/>
          </a:xfrm>
          <a:prstGeom prst="ellipse">
            <a:avLst/>
          </a:prstGeom>
          <a:noFill/>
          <a:ln w="0">
            <a:solidFill>
              <a:srgbClr val="000000"/>
            </a:solidFill>
            <a:round/>
            <a:headEnd/>
            <a:tailEnd/>
          </a:ln>
        </p:spPr>
        <p:txBody>
          <a:bodyPr lIns="97740" tIns="48870" rIns="97740" bIns="48870"/>
          <a:lstStyle/>
          <a:p>
            <a:pPr defTabSz="977900"/>
            <a:endParaRPr lang="pt-PT" sz="1900">
              <a:cs typeface="Calibri" pitchFamily="34" charset="0"/>
            </a:endParaRPr>
          </a:p>
        </p:txBody>
      </p:sp>
      <p:sp>
        <p:nvSpPr>
          <p:cNvPr id="56325" name="Oval 111"/>
          <p:cNvSpPr>
            <a:spLocks noChangeArrowheads="1"/>
          </p:cNvSpPr>
          <p:nvPr/>
        </p:nvSpPr>
        <p:spPr bwMode="auto">
          <a:xfrm>
            <a:off x="3114675" y="3040063"/>
            <a:ext cx="3581400" cy="3314700"/>
          </a:xfrm>
          <a:prstGeom prst="ellipse">
            <a:avLst/>
          </a:prstGeom>
          <a:noFill/>
          <a:ln w="0">
            <a:solidFill>
              <a:srgbClr val="000000"/>
            </a:solidFill>
            <a:round/>
            <a:headEnd/>
            <a:tailEnd/>
          </a:ln>
        </p:spPr>
        <p:txBody>
          <a:bodyPr lIns="97740" tIns="48870" rIns="97740" bIns="48870"/>
          <a:lstStyle/>
          <a:p>
            <a:pPr defTabSz="977900"/>
            <a:endParaRPr lang="pt-PT" sz="1900">
              <a:cs typeface="Calibri" pitchFamily="34" charset="0"/>
            </a:endParaRPr>
          </a:p>
        </p:txBody>
      </p:sp>
      <p:sp>
        <p:nvSpPr>
          <p:cNvPr id="56326" name="TextBox 9"/>
          <p:cNvSpPr txBox="1">
            <a:spLocks noChangeArrowheads="1"/>
          </p:cNvSpPr>
          <p:nvPr/>
        </p:nvSpPr>
        <p:spPr bwMode="auto">
          <a:xfrm>
            <a:off x="2184400" y="1482725"/>
            <a:ext cx="2571750" cy="373063"/>
          </a:xfrm>
          <a:prstGeom prst="rect">
            <a:avLst/>
          </a:prstGeom>
          <a:noFill/>
          <a:ln w="9525">
            <a:noFill/>
            <a:miter lim="800000"/>
            <a:headEnd/>
            <a:tailEnd/>
          </a:ln>
        </p:spPr>
        <p:txBody>
          <a:bodyPr lIns="97740" tIns="48870" rIns="97740" bIns="48870">
            <a:spAutoFit/>
          </a:bodyPr>
          <a:lstStyle/>
          <a:p>
            <a:pPr algn="ctr" defTabSz="977900"/>
            <a:r>
              <a:rPr lang="en-GB" b="1" dirty="0" err="1" smtClean="0">
                <a:solidFill>
                  <a:srgbClr val="800000"/>
                </a:solidFill>
                <a:cs typeface="Calibri" pitchFamily="34" charset="0"/>
              </a:rPr>
              <a:t>Energia</a:t>
            </a:r>
            <a:r>
              <a:rPr lang="en-GB" b="1" dirty="0" smtClean="0">
                <a:solidFill>
                  <a:srgbClr val="800000"/>
                </a:solidFill>
                <a:cs typeface="Calibri" pitchFamily="34" charset="0"/>
              </a:rPr>
              <a:t> “offshore”</a:t>
            </a:r>
            <a:endParaRPr lang="en-GB" b="1" dirty="0">
              <a:solidFill>
                <a:srgbClr val="800000"/>
              </a:solidFill>
              <a:cs typeface="Calibri" pitchFamily="34" charset="0"/>
            </a:endParaRPr>
          </a:p>
        </p:txBody>
      </p:sp>
      <p:sp>
        <p:nvSpPr>
          <p:cNvPr id="56327" name="TextBox 10"/>
          <p:cNvSpPr txBox="1">
            <a:spLocks noChangeArrowheads="1"/>
          </p:cNvSpPr>
          <p:nvPr/>
        </p:nvSpPr>
        <p:spPr bwMode="auto">
          <a:xfrm>
            <a:off x="4013200" y="4495800"/>
            <a:ext cx="1752600" cy="652692"/>
          </a:xfrm>
          <a:prstGeom prst="rect">
            <a:avLst/>
          </a:prstGeom>
          <a:noFill/>
          <a:ln w="9525">
            <a:noFill/>
            <a:miter lim="800000"/>
            <a:headEnd/>
            <a:tailEnd/>
          </a:ln>
        </p:spPr>
        <p:txBody>
          <a:bodyPr lIns="97740" tIns="48870" rIns="97740" bIns="48870">
            <a:spAutoFit/>
          </a:bodyPr>
          <a:lstStyle/>
          <a:p>
            <a:pPr algn="ctr" defTabSz="977900"/>
            <a:r>
              <a:rPr lang="en-GB" b="1" dirty="0" err="1" smtClean="0">
                <a:solidFill>
                  <a:srgbClr val="800000"/>
                </a:solidFill>
                <a:cs typeface="Calibri" pitchFamily="34" charset="0"/>
              </a:rPr>
              <a:t>Eficiência</a:t>
            </a:r>
            <a:r>
              <a:rPr lang="en-GB" b="1" dirty="0" smtClean="0">
                <a:solidFill>
                  <a:srgbClr val="800000"/>
                </a:solidFill>
                <a:cs typeface="Calibri" pitchFamily="34" charset="0"/>
              </a:rPr>
              <a:t> </a:t>
            </a:r>
            <a:r>
              <a:rPr lang="en-GB" b="1" dirty="0" err="1" smtClean="0">
                <a:solidFill>
                  <a:srgbClr val="800000"/>
                </a:solidFill>
                <a:cs typeface="Calibri" pitchFamily="34" charset="0"/>
              </a:rPr>
              <a:t>energética</a:t>
            </a:r>
            <a:endParaRPr lang="en-GB" b="1" dirty="0">
              <a:solidFill>
                <a:srgbClr val="800000"/>
              </a:solidFill>
              <a:cs typeface="Calibri" pitchFamily="34" charset="0"/>
            </a:endParaRPr>
          </a:p>
        </p:txBody>
      </p:sp>
      <p:sp>
        <p:nvSpPr>
          <p:cNvPr id="56328" name="TextBox 11"/>
          <p:cNvSpPr txBox="1">
            <a:spLocks noChangeArrowheads="1"/>
          </p:cNvSpPr>
          <p:nvPr/>
        </p:nvSpPr>
        <p:spPr bwMode="auto">
          <a:xfrm>
            <a:off x="5554663" y="1612900"/>
            <a:ext cx="1914525" cy="652692"/>
          </a:xfrm>
          <a:prstGeom prst="rect">
            <a:avLst/>
          </a:prstGeom>
          <a:noFill/>
          <a:ln w="9525">
            <a:noFill/>
            <a:miter lim="800000"/>
            <a:headEnd/>
            <a:tailEnd/>
          </a:ln>
        </p:spPr>
        <p:txBody>
          <a:bodyPr lIns="97740" tIns="48870" rIns="97740" bIns="48870">
            <a:spAutoFit/>
          </a:bodyPr>
          <a:lstStyle/>
          <a:p>
            <a:pPr algn="ctr" defTabSz="977900"/>
            <a:r>
              <a:rPr lang="en-GB" b="1" dirty="0" err="1" smtClean="0">
                <a:solidFill>
                  <a:srgbClr val="800000"/>
                </a:solidFill>
                <a:cs typeface="Calibri" pitchFamily="34" charset="0"/>
              </a:rPr>
              <a:t>Mobilidade</a:t>
            </a:r>
            <a:r>
              <a:rPr lang="en-GB" b="1" dirty="0" smtClean="0">
                <a:solidFill>
                  <a:srgbClr val="800000"/>
                </a:solidFill>
                <a:cs typeface="Calibri" pitchFamily="34" charset="0"/>
              </a:rPr>
              <a:t> </a:t>
            </a:r>
            <a:r>
              <a:rPr lang="en-GB" b="1" dirty="0" err="1" smtClean="0">
                <a:solidFill>
                  <a:srgbClr val="800000"/>
                </a:solidFill>
                <a:cs typeface="Calibri" pitchFamily="34" charset="0"/>
              </a:rPr>
              <a:t>elétrica</a:t>
            </a:r>
            <a:endParaRPr lang="en-GB" b="1" dirty="0">
              <a:solidFill>
                <a:srgbClr val="800000"/>
              </a:solidFill>
              <a:cs typeface="Calibri" pitchFamily="34" charset="0"/>
            </a:endParaRPr>
          </a:p>
        </p:txBody>
      </p:sp>
      <p:sp>
        <p:nvSpPr>
          <p:cNvPr id="56329" name="TextBox 14"/>
          <p:cNvSpPr txBox="1">
            <a:spLocks noChangeArrowheads="1"/>
          </p:cNvSpPr>
          <p:nvPr/>
        </p:nvSpPr>
        <p:spPr bwMode="auto">
          <a:xfrm>
            <a:off x="3519488" y="3236913"/>
            <a:ext cx="2668587" cy="373062"/>
          </a:xfrm>
          <a:prstGeom prst="rect">
            <a:avLst/>
          </a:prstGeom>
          <a:noFill/>
          <a:ln w="9525">
            <a:noFill/>
            <a:miter lim="800000"/>
            <a:headEnd/>
            <a:tailEnd/>
          </a:ln>
        </p:spPr>
        <p:txBody>
          <a:bodyPr lIns="97740" tIns="48870" rIns="97740" bIns="48870">
            <a:spAutoFit/>
          </a:bodyPr>
          <a:lstStyle/>
          <a:p>
            <a:pPr algn="ctr" defTabSz="977900"/>
            <a:r>
              <a:rPr lang="en-GB" b="1">
                <a:solidFill>
                  <a:srgbClr val="800000"/>
                </a:solidFill>
                <a:cs typeface="Calibri" pitchFamily="34" charset="0"/>
              </a:rPr>
              <a:t>Smart Grids</a:t>
            </a:r>
          </a:p>
        </p:txBody>
      </p:sp>
      <p:pic>
        <p:nvPicPr>
          <p:cNvPr id="56330" name="Picture 10"/>
          <p:cNvPicPr>
            <a:picLocks noChangeAspect="1" noChangeArrowheads="1"/>
          </p:cNvPicPr>
          <p:nvPr/>
        </p:nvPicPr>
        <p:blipFill>
          <a:blip r:embed="rId4" cstate="print"/>
          <a:srcRect/>
          <a:stretch>
            <a:fillRect/>
          </a:stretch>
        </p:blipFill>
        <p:spPr bwMode="auto">
          <a:xfrm>
            <a:off x="2544763" y="1814513"/>
            <a:ext cx="809625" cy="976312"/>
          </a:xfrm>
          <a:prstGeom prst="rect">
            <a:avLst/>
          </a:prstGeom>
          <a:noFill/>
          <a:ln w="9525">
            <a:noFill/>
            <a:miter lim="800000"/>
            <a:headEnd/>
            <a:tailEnd/>
          </a:ln>
        </p:spPr>
      </p:pic>
      <p:pic>
        <p:nvPicPr>
          <p:cNvPr id="15" name="Picture 2" descr="F:\0_Todos os Documentos\Carros Eléctricos\Acção Semana da Mobilidade\Fotos\MARQUES POMBAL .jpg"/>
          <p:cNvPicPr>
            <a:picLocks noChangeAspect="1" noChangeArrowheads="1"/>
          </p:cNvPicPr>
          <p:nvPr/>
        </p:nvPicPr>
        <p:blipFill>
          <a:blip r:embed="rId5" cstate="print"/>
          <a:srcRect l="23777" t="3218" r="2094"/>
          <a:stretch>
            <a:fillRect/>
          </a:stretch>
        </p:blipFill>
        <p:spPr bwMode="auto">
          <a:xfrm>
            <a:off x="5781500" y="2238332"/>
            <a:ext cx="1455726" cy="1218200"/>
          </a:xfrm>
          <a:prstGeom prst="rect">
            <a:avLst/>
          </a:prstGeom>
          <a:ln>
            <a:noFill/>
          </a:ln>
          <a:effectLst>
            <a:softEdge rad="112500"/>
          </a:effectLst>
        </p:spPr>
      </p:pic>
      <p:pic>
        <p:nvPicPr>
          <p:cNvPr id="56332" name="Picture 133" descr="http://tbn0.google.com/images?q=tbn:IH8EfsyK0Lk5MM:http://texasvox.files.wordpress.com/2009/03/lightbulb.jpg">
            <a:hlinkClick r:id="rId6"/>
          </p:cNvPr>
          <p:cNvPicPr>
            <a:picLocks noChangeAspect="1" noChangeArrowheads="1"/>
          </p:cNvPicPr>
          <p:nvPr/>
        </p:nvPicPr>
        <p:blipFill>
          <a:blip r:embed="rId7" cstate="print"/>
          <a:srcRect/>
          <a:stretch>
            <a:fillRect/>
          </a:stretch>
        </p:blipFill>
        <p:spPr bwMode="auto">
          <a:xfrm>
            <a:off x="4471988" y="5199063"/>
            <a:ext cx="906462" cy="930275"/>
          </a:xfrm>
          <a:prstGeom prst="rect">
            <a:avLst/>
          </a:prstGeom>
          <a:noFill/>
          <a:ln w="9525">
            <a:noFill/>
            <a:miter lim="800000"/>
            <a:headEnd/>
            <a:tailEnd/>
          </a:ln>
        </p:spPr>
      </p:pic>
      <p:pic>
        <p:nvPicPr>
          <p:cNvPr id="56333" name="Picture 24"/>
          <p:cNvPicPr>
            <a:picLocks noChangeAspect="1" noChangeArrowheads="1"/>
          </p:cNvPicPr>
          <p:nvPr/>
        </p:nvPicPr>
        <p:blipFill>
          <a:blip r:embed="rId8" cstate="print"/>
          <a:srcRect b="-728"/>
          <a:stretch>
            <a:fillRect/>
          </a:stretch>
        </p:blipFill>
        <p:spPr bwMode="auto">
          <a:xfrm>
            <a:off x="2232025" y="3259138"/>
            <a:ext cx="1082675" cy="681037"/>
          </a:xfrm>
          <a:prstGeom prst="rect">
            <a:avLst/>
          </a:prstGeom>
          <a:noFill/>
          <a:ln w="9525">
            <a:noFill/>
            <a:miter lim="800000"/>
            <a:headEnd/>
            <a:tailEnd/>
          </a:ln>
        </p:spPr>
      </p:pic>
      <p:sp>
        <p:nvSpPr>
          <p:cNvPr id="56334" name="TextBox 9"/>
          <p:cNvSpPr txBox="1">
            <a:spLocks noChangeArrowheads="1"/>
          </p:cNvSpPr>
          <p:nvPr/>
        </p:nvSpPr>
        <p:spPr bwMode="auto">
          <a:xfrm>
            <a:off x="1476375" y="2890838"/>
            <a:ext cx="2570163" cy="373062"/>
          </a:xfrm>
          <a:prstGeom prst="rect">
            <a:avLst/>
          </a:prstGeom>
          <a:noFill/>
          <a:ln w="9525">
            <a:noFill/>
            <a:miter lim="800000"/>
            <a:headEnd/>
            <a:tailEnd/>
          </a:ln>
        </p:spPr>
        <p:txBody>
          <a:bodyPr lIns="97740" tIns="48870" rIns="97740" bIns="48870">
            <a:spAutoFit/>
          </a:bodyPr>
          <a:lstStyle/>
          <a:p>
            <a:pPr algn="ctr" defTabSz="977900"/>
            <a:r>
              <a:rPr lang="en-GB" b="1" dirty="0" err="1" smtClean="0">
                <a:solidFill>
                  <a:srgbClr val="800000"/>
                </a:solidFill>
                <a:cs typeface="Calibri" pitchFamily="34" charset="0"/>
              </a:rPr>
              <a:t>Energia</a:t>
            </a:r>
            <a:r>
              <a:rPr lang="en-GB" b="1" dirty="0" smtClean="0">
                <a:solidFill>
                  <a:srgbClr val="800000"/>
                </a:solidFill>
                <a:cs typeface="Calibri" pitchFamily="34" charset="0"/>
              </a:rPr>
              <a:t> Solar</a:t>
            </a:r>
            <a:endParaRPr lang="en-GB" b="1" dirty="0">
              <a:solidFill>
                <a:srgbClr val="800000"/>
              </a:solidFill>
              <a:cs typeface="Calibri" pitchFamily="34" charset="0"/>
            </a:endParaRPr>
          </a:p>
        </p:txBody>
      </p:sp>
      <p:pic>
        <p:nvPicPr>
          <p:cNvPr id="56335" name="Picture 4"/>
          <p:cNvPicPr>
            <a:picLocks noChangeAspect="1" noChangeArrowheads="1"/>
          </p:cNvPicPr>
          <p:nvPr/>
        </p:nvPicPr>
        <p:blipFill>
          <a:blip r:embed="rId9" cstate="print"/>
          <a:srcRect r="22540" b="-1895"/>
          <a:stretch>
            <a:fillRect/>
          </a:stretch>
        </p:blipFill>
        <p:spPr bwMode="auto">
          <a:xfrm>
            <a:off x="3362325" y="1808163"/>
            <a:ext cx="857250" cy="695325"/>
          </a:xfrm>
          <a:prstGeom prst="rect">
            <a:avLst/>
          </a:prstGeom>
          <a:noFill/>
          <a:ln w="9525">
            <a:noFill/>
            <a:miter lim="800000"/>
            <a:headEnd/>
            <a:tailEnd/>
          </a:ln>
        </p:spPr>
      </p:pic>
      <p:sp>
        <p:nvSpPr>
          <p:cNvPr id="56336" name="Oval 111"/>
          <p:cNvSpPr>
            <a:spLocks noChangeArrowheads="1"/>
          </p:cNvSpPr>
          <p:nvPr/>
        </p:nvSpPr>
        <p:spPr bwMode="auto">
          <a:xfrm>
            <a:off x="4073525" y="1214438"/>
            <a:ext cx="3616325" cy="3503612"/>
          </a:xfrm>
          <a:prstGeom prst="ellipse">
            <a:avLst/>
          </a:prstGeom>
          <a:noFill/>
          <a:ln w="0">
            <a:solidFill>
              <a:srgbClr val="000000"/>
            </a:solidFill>
            <a:round/>
            <a:headEnd/>
            <a:tailEnd/>
          </a:ln>
        </p:spPr>
        <p:txBody>
          <a:bodyPr lIns="97740" tIns="48870" rIns="97740" bIns="48870"/>
          <a:lstStyle/>
          <a:p>
            <a:pPr defTabSz="977900"/>
            <a:endParaRPr lang="pt-PT" sz="1900">
              <a:cs typeface="Calibri" pitchFamily="34" charset="0"/>
            </a:endParaRPr>
          </a:p>
        </p:txBody>
      </p:sp>
      <p:sp>
        <p:nvSpPr>
          <p:cNvPr id="136211" name="Text Box 19"/>
          <p:cNvSpPr txBox="1">
            <a:spLocks noChangeArrowheads="1"/>
          </p:cNvSpPr>
          <p:nvPr/>
        </p:nvSpPr>
        <p:spPr bwMode="auto">
          <a:xfrm>
            <a:off x="7235825" y="4833938"/>
            <a:ext cx="2670175" cy="10160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auto">
              <a:spcBef>
                <a:spcPts val="0"/>
              </a:spcBef>
              <a:spcAft>
                <a:spcPts val="0"/>
              </a:spcAft>
              <a:defRPr/>
            </a:pPr>
            <a:r>
              <a:rPr lang="en-GB" sz="1200" dirty="0" err="1" smtClean="0">
                <a:cs typeface="+mn-cs"/>
              </a:rPr>
              <a:t>Outras</a:t>
            </a:r>
            <a:r>
              <a:rPr lang="en-GB" sz="1200" dirty="0" smtClean="0">
                <a:cs typeface="+mn-cs"/>
              </a:rPr>
              <a:t>  </a:t>
            </a:r>
            <a:r>
              <a:rPr lang="en-GB" sz="1200" dirty="0" err="1" smtClean="0">
                <a:cs typeface="+mn-cs"/>
              </a:rPr>
              <a:t>áreas</a:t>
            </a:r>
            <a:r>
              <a:rPr lang="en-GB" sz="1200" dirty="0" smtClean="0">
                <a:cs typeface="+mn-cs"/>
              </a:rPr>
              <a:t> de </a:t>
            </a:r>
            <a:r>
              <a:rPr lang="en-GB" sz="1200" dirty="0" err="1" smtClean="0">
                <a:cs typeface="+mn-cs"/>
              </a:rPr>
              <a:t>interesse</a:t>
            </a:r>
            <a:r>
              <a:rPr lang="en-GB" sz="1200" dirty="0" smtClean="0">
                <a:cs typeface="+mn-cs"/>
              </a:rPr>
              <a:t>:</a:t>
            </a:r>
            <a:endParaRPr lang="en-GB" sz="1200" dirty="0">
              <a:cs typeface="+mn-cs"/>
            </a:endParaRPr>
          </a:p>
          <a:p>
            <a:pPr marL="355600" lvl="1" indent="-165100" fontAlgn="auto">
              <a:spcBef>
                <a:spcPts val="0"/>
              </a:spcBef>
              <a:spcAft>
                <a:spcPts val="0"/>
              </a:spcAft>
              <a:buFont typeface="Wingdings" pitchFamily="2" charset="2"/>
              <a:buChar char="§"/>
              <a:defRPr/>
            </a:pPr>
            <a:r>
              <a:rPr lang="en-GB" sz="1200" dirty="0">
                <a:cs typeface="+mn-cs"/>
              </a:rPr>
              <a:t>CCS</a:t>
            </a:r>
          </a:p>
          <a:p>
            <a:pPr marL="355600" lvl="1" indent="-165100" fontAlgn="auto">
              <a:spcBef>
                <a:spcPts val="0"/>
              </a:spcBef>
              <a:spcAft>
                <a:spcPts val="0"/>
              </a:spcAft>
              <a:buFont typeface="Wingdings" pitchFamily="2" charset="2"/>
              <a:buChar char="§"/>
              <a:defRPr/>
            </a:pPr>
            <a:r>
              <a:rPr lang="en-GB" sz="1200" dirty="0">
                <a:cs typeface="+mn-cs"/>
              </a:rPr>
              <a:t>Conventional wind</a:t>
            </a:r>
          </a:p>
          <a:p>
            <a:pPr marL="355600" lvl="1" indent="-165100" fontAlgn="auto">
              <a:spcBef>
                <a:spcPts val="0"/>
              </a:spcBef>
              <a:spcAft>
                <a:spcPts val="0"/>
              </a:spcAft>
              <a:buFont typeface="Wingdings" pitchFamily="2" charset="2"/>
              <a:buChar char="§"/>
              <a:defRPr/>
            </a:pPr>
            <a:r>
              <a:rPr lang="en-GB" sz="1200" dirty="0">
                <a:cs typeface="+mn-cs"/>
              </a:rPr>
              <a:t>Micro-generation</a:t>
            </a:r>
          </a:p>
          <a:p>
            <a:pPr marL="355600" lvl="1" indent="-165100" fontAlgn="auto">
              <a:spcBef>
                <a:spcPts val="0"/>
              </a:spcBef>
              <a:spcAft>
                <a:spcPts val="0"/>
              </a:spcAft>
              <a:buFont typeface="Wingdings" pitchFamily="2" charset="2"/>
              <a:buChar char="§"/>
              <a:defRPr/>
            </a:pPr>
            <a:r>
              <a:rPr lang="en-GB" sz="1200" dirty="0">
                <a:cs typeface="+mn-cs"/>
              </a:rPr>
              <a:t>Storage</a:t>
            </a:r>
          </a:p>
        </p:txBody>
      </p:sp>
      <p:sp>
        <p:nvSpPr>
          <p:cNvPr id="56338" name="Slide Number Placeholder 4"/>
          <p:cNvSpPr txBox="1">
            <a:spLocks noGrp="1"/>
          </p:cNvSpPr>
          <p:nvPr/>
        </p:nvSpPr>
        <p:spPr bwMode="auto">
          <a:xfrm>
            <a:off x="9274175" y="6624638"/>
            <a:ext cx="560388" cy="260350"/>
          </a:xfrm>
          <a:prstGeom prst="rect">
            <a:avLst/>
          </a:prstGeom>
          <a:noFill/>
          <a:ln w="9525">
            <a:noFill/>
            <a:miter lim="800000"/>
            <a:headEnd/>
            <a:tailEnd/>
          </a:ln>
        </p:spPr>
        <p:txBody>
          <a:bodyPr/>
          <a:lstStyle/>
          <a:p>
            <a:pPr algn="r"/>
            <a:fld id="{092A7207-CE90-4881-8BC1-350275FAA118}" type="slidenum">
              <a:rPr lang="en-US" sz="900">
                <a:cs typeface="Calibri" pitchFamily="34" charset="0"/>
              </a:rPr>
              <a:pPr algn="r"/>
              <a:t>8</a:t>
            </a:fld>
            <a:endParaRPr lang="en-US" sz="900">
              <a:cs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5"/>
          </p:nvPr>
        </p:nvSpPr>
        <p:spPr bwMode="auto">
          <a:noFill/>
          <a:ln>
            <a:miter lim="800000"/>
            <a:headEnd/>
            <a:tailEnd/>
          </a:ln>
        </p:spPr>
        <p:txBody>
          <a:bodyPr numCol="1" anchorCtr="0" compatLnSpc="1">
            <a:prstTxWarp prst="textNoShape">
              <a:avLst/>
            </a:prstTxWarp>
          </a:bodyPr>
          <a:lstStyle/>
          <a:p>
            <a:pPr fontAlgn="base">
              <a:spcBef>
                <a:spcPct val="0"/>
              </a:spcBef>
              <a:spcAft>
                <a:spcPct val="0"/>
              </a:spcAft>
            </a:pPr>
            <a:fld id="{103FFB79-771C-46EE-9A08-B6CAB39B0C86}" type="slidenum">
              <a:rPr lang="pt-PT"/>
              <a:pPr fontAlgn="base">
                <a:spcBef>
                  <a:spcPct val="0"/>
                </a:spcBef>
                <a:spcAft>
                  <a:spcPct val="0"/>
                </a:spcAft>
              </a:pPr>
              <a:t>9</a:t>
            </a:fld>
            <a:endParaRPr lang="pt-PT"/>
          </a:p>
        </p:txBody>
      </p:sp>
      <p:sp>
        <p:nvSpPr>
          <p:cNvPr id="4100" name="Text Placeholder 5"/>
          <p:cNvSpPr>
            <a:spLocks noGrp="1"/>
          </p:cNvSpPr>
          <p:nvPr>
            <p:ph type="body" sz="quarter" idx="14"/>
          </p:nvPr>
        </p:nvSpPr>
        <p:spPr>
          <a:xfrm>
            <a:off x="238125" y="116632"/>
            <a:ext cx="9215438" cy="500063"/>
          </a:xfrm>
        </p:spPr>
        <p:txBody>
          <a:bodyPr>
            <a:noAutofit/>
          </a:bodyPr>
          <a:lstStyle/>
          <a:p>
            <a:pPr marL="0" indent="0"/>
            <a:r>
              <a:rPr lang="pt-PT" dirty="0" smtClean="0"/>
              <a:t>Desde há 15 anos que a EDP procura oportunidades visando o aproveitamento energético do mar</a:t>
            </a:r>
          </a:p>
        </p:txBody>
      </p:sp>
      <p:pic>
        <p:nvPicPr>
          <p:cNvPr id="59" name="Picture 19" descr="KIF_1463"/>
          <p:cNvPicPr>
            <a:picLocks noChangeAspect="1" noChangeArrowheads="1"/>
          </p:cNvPicPr>
          <p:nvPr/>
        </p:nvPicPr>
        <p:blipFill>
          <a:blip r:embed="rId2" cstate="print"/>
          <a:srcRect/>
          <a:stretch>
            <a:fillRect/>
          </a:stretch>
        </p:blipFill>
        <p:spPr bwMode="auto">
          <a:xfrm>
            <a:off x="488504" y="2204864"/>
            <a:ext cx="2117923" cy="1588442"/>
          </a:xfrm>
          <a:prstGeom prst="rect">
            <a:avLst/>
          </a:prstGeom>
          <a:noFill/>
          <a:ln w="9525">
            <a:noFill/>
            <a:miter lim="800000"/>
            <a:headEnd/>
            <a:tailEnd/>
          </a:ln>
        </p:spPr>
      </p:pic>
      <p:pic>
        <p:nvPicPr>
          <p:cNvPr id="60" name="Picture 16"/>
          <p:cNvPicPr>
            <a:picLocks noChangeAspect="1" noChangeArrowheads="1"/>
          </p:cNvPicPr>
          <p:nvPr/>
        </p:nvPicPr>
        <p:blipFill>
          <a:blip r:embed="rId3" cstate="print"/>
          <a:srcRect l="4715" t="9229" r="3659" b="10484"/>
          <a:stretch>
            <a:fillRect/>
          </a:stretch>
        </p:blipFill>
        <p:spPr bwMode="auto">
          <a:xfrm>
            <a:off x="3440832" y="2348880"/>
            <a:ext cx="1074737" cy="1260475"/>
          </a:xfrm>
          <a:prstGeom prst="rect">
            <a:avLst/>
          </a:prstGeom>
          <a:noFill/>
          <a:ln w="9525">
            <a:noFill/>
            <a:miter lim="800000"/>
            <a:headEnd/>
            <a:tailEnd/>
          </a:ln>
        </p:spPr>
      </p:pic>
      <p:pic>
        <p:nvPicPr>
          <p:cNvPr id="61" name="Picture 17" descr="SEEWEC"/>
          <p:cNvPicPr>
            <a:picLocks noChangeAspect="1" noChangeArrowheads="1"/>
          </p:cNvPicPr>
          <p:nvPr/>
        </p:nvPicPr>
        <p:blipFill>
          <a:blip r:embed="rId4" cstate="print"/>
          <a:srcRect/>
          <a:stretch>
            <a:fillRect/>
          </a:stretch>
        </p:blipFill>
        <p:spPr bwMode="auto">
          <a:xfrm>
            <a:off x="3656856" y="1556792"/>
            <a:ext cx="1511300" cy="998538"/>
          </a:xfrm>
          <a:prstGeom prst="rect">
            <a:avLst/>
          </a:prstGeom>
          <a:noFill/>
          <a:ln w="9525">
            <a:noFill/>
            <a:miter lim="800000"/>
            <a:headEnd/>
            <a:tailEnd/>
          </a:ln>
        </p:spPr>
      </p:pic>
      <p:pic>
        <p:nvPicPr>
          <p:cNvPr id="62" name="Picture 18" descr="OEbuoy"/>
          <p:cNvPicPr>
            <a:picLocks noChangeAspect="1" noChangeArrowheads="1"/>
          </p:cNvPicPr>
          <p:nvPr/>
        </p:nvPicPr>
        <p:blipFill>
          <a:blip r:embed="rId5" cstate="print"/>
          <a:srcRect/>
          <a:stretch>
            <a:fillRect/>
          </a:stretch>
        </p:blipFill>
        <p:spPr bwMode="auto">
          <a:xfrm>
            <a:off x="5385048" y="2348880"/>
            <a:ext cx="1439862" cy="1074738"/>
          </a:xfrm>
          <a:prstGeom prst="rect">
            <a:avLst/>
          </a:prstGeom>
          <a:noFill/>
          <a:ln w="9525">
            <a:noFill/>
            <a:miter lim="800000"/>
            <a:headEnd/>
            <a:tailEnd/>
          </a:ln>
        </p:spPr>
      </p:pic>
      <p:pic>
        <p:nvPicPr>
          <p:cNvPr id="63" name="Picture 20" descr="wavedragon2"/>
          <p:cNvPicPr>
            <a:picLocks noChangeAspect="1" noChangeArrowheads="1"/>
          </p:cNvPicPr>
          <p:nvPr/>
        </p:nvPicPr>
        <p:blipFill>
          <a:blip r:embed="rId6" cstate="print"/>
          <a:srcRect/>
          <a:stretch>
            <a:fillRect/>
          </a:stretch>
        </p:blipFill>
        <p:spPr bwMode="auto">
          <a:xfrm>
            <a:off x="4953000" y="1412776"/>
            <a:ext cx="1295400" cy="974725"/>
          </a:xfrm>
          <a:prstGeom prst="rect">
            <a:avLst/>
          </a:prstGeom>
          <a:noFill/>
          <a:ln w="9525">
            <a:noFill/>
            <a:miter lim="800000"/>
            <a:headEnd/>
            <a:tailEnd/>
          </a:ln>
        </p:spPr>
      </p:pic>
      <p:pic>
        <p:nvPicPr>
          <p:cNvPr id="64" name="Picture 21" descr="Leixoes #1"/>
          <p:cNvPicPr>
            <a:picLocks noChangeAspect="1" noChangeArrowheads="1"/>
          </p:cNvPicPr>
          <p:nvPr/>
        </p:nvPicPr>
        <p:blipFill>
          <a:blip r:embed="rId7" cstate="print"/>
          <a:srcRect l="34390"/>
          <a:stretch>
            <a:fillRect/>
          </a:stretch>
        </p:blipFill>
        <p:spPr bwMode="auto">
          <a:xfrm>
            <a:off x="4376936" y="2852936"/>
            <a:ext cx="1647825" cy="1096962"/>
          </a:xfrm>
          <a:prstGeom prst="rect">
            <a:avLst/>
          </a:prstGeom>
          <a:noFill/>
          <a:ln w="9525">
            <a:noFill/>
            <a:miter lim="800000"/>
            <a:headEnd/>
            <a:tailEnd/>
          </a:ln>
        </p:spPr>
      </p:pic>
      <p:pic>
        <p:nvPicPr>
          <p:cNvPr id="65" name="Picture 22" descr="5_wavebob"/>
          <p:cNvPicPr>
            <a:picLocks noChangeAspect="1" noChangeArrowheads="1"/>
          </p:cNvPicPr>
          <p:nvPr/>
        </p:nvPicPr>
        <p:blipFill>
          <a:blip r:embed="rId8" cstate="print"/>
          <a:srcRect/>
          <a:stretch>
            <a:fillRect/>
          </a:stretch>
        </p:blipFill>
        <p:spPr bwMode="auto">
          <a:xfrm>
            <a:off x="4520952" y="2132856"/>
            <a:ext cx="1331912" cy="1001713"/>
          </a:xfrm>
          <a:prstGeom prst="rect">
            <a:avLst/>
          </a:prstGeom>
          <a:noFill/>
          <a:ln w="9525">
            <a:noFill/>
            <a:miter lim="800000"/>
            <a:headEnd/>
            <a:tailEnd/>
          </a:ln>
        </p:spPr>
      </p:pic>
      <p:pic>
        <p:nvPicPr>
          <p:cNvPr id="66" name="Picture 16"/>
          <p:cNvPicPr>
            <a:picLocks noChangeAspect="1" noChangeArrowheads="1"/>
          </p:cNvPicPr>
          <p:nvPr/>
        </p:nvPicPr>
        <p:blipFill>
          <a:blip r:embed="rId9" cstate="print"/>
          <a:srcRect/>
          <a:stretch>
            <a:fillRect/>
          </a:stretch>
        </p:blipFill>
        <p:spPr bwMode="auto">
          <a:xfrm>
            <a:off x="7473280" y="3717032"/>
            <a:ext cx="2097676" cy="1440160"/>
          </a:xfrm>
          <a:prstGeom prst="rect">
            <a:avLst/>
          </a:prstGeom>
          <a:noFill/>
          <a:ln w="9525">
            <a:noFill/>
            <a:miter lim="800000"/>
            <a:headEnd/>
            <a:tailEnd/>
          </a:ln>
        </p:spPr>
      </p:pic>
      <p:pic>
        <p:nvPicPr>
          <p:cNvPr id="60418" name="Picture 2"/>
          <p:cNvPicPr>
            <a:picLocks noChangeAspect="1" noChangeArrowheads="1"/>
          </p:cNvPicPr>
          <p:nvPr/>
        </p:nvPicPr>
        <p:blipFill>
          <a:blip r:embed="rId10" cstate="print"/>
          <a:srcRect/>
          <a:stretch>
            <a:fillRect/>
          </a:stretch>
        </p:blipFill>
        <p:spPr bwMode="auto">
          <a:xfrm>
            <a:off x="4520952" y="4797152"/>
            <a:ext cx="2445445" cy="1435957"/>
          </a:xfrm>
          <a:prstGeom prst="rect">
            <a:avLst/>
          </a:prstGeom>
          <a:noFill/>
          <a:ln w="9525">
            <a:noFill/>
            <a:miter lim="800000"/>
            <a:headEnd/>
            <a:tailEnd/>
          </a:ln>
        </p:spPr>
      </p:pic>
      <p:pic>
        <p:nvPicPr>
          <p:cNvPr id="68" name="Picture 3" descr="molhes"/>
          <p:cNvPicPr>
            <a:picLocks noChangeAspect="1" noChangeArrowheads="1"/>
          </p:cNvPicPr>
          <p:nvPr/>
        </p:nvPicPr>
        <p:blipFill>
          <a:blip r:embed="rId11" cstate="print"/>
          <a:srcRect l="1149" t="49274" r="51495" b="5284"/>
          <a:stretch>
            <a:fillRect/>
          </a:stretch>
        </p:blipFill>
        <p:spPr bwMode="auto">
          <a:xfrm>
            <a:off x="7565999" y="1582539"/>
            <a:ext cx="1995513" cy="1486421"/>
          </a:xfrm>
          <a:prstGeom prst="rect">
            <a:avLst/>
          </a:prstGeom>
          <a:noFill/>
          <a:ln w="9525">
            <a:noFill/>
            <a:miter lim="800000"/>
            <a:headEnd/>
            <a:tailEnd/>
          </a:ln>
        </p:spPr>
      </p:pic>
      <p:pic>
        <p:nvPicPr>
          <p:cNvPr id="69" name="Picture 68" descr="20111110 (47).JPG"/>
          <p:cNvPicPr>
            <a:picLocks noChangeAspect="1"/>
          </p:cNvPicPr>
          <p:nvPr/>
        </p:nvPicPr>
        <p:blipFill>
          <a:blip r:embed="rId12" cstate="print"/>
          <a:stretch>
            <a:fillRect/>
          </a:stretch>
        </p:blipFill>
        <p:spPr>
          <a:xfrm>
            <a:off x="1352600" y="4149080"/>
            <a:ext cx="1656184" cy="2488954"/>
          </a:xfrm>
          <a:prstGeom prst="rect">
            <a:avLst/>
          </a:prstGeom>
        </p:spPr>
      </p:pic>
      <p:cxnSp>
        <p:nvCxnSpPr>
          <p:cNvPr id="82" name="Curved Connector 81"/>
          <p:cNvCxnSpPr>
            <a:stCxn id="59" idx="3"/>
            <a:endCxn id="61" idx="1"/>
          </p:cNvCxnSpPr>
          <p:nvPr/>
        </p:nvCxnSpPr>
        <p:spPr>
          <a:xfrm flipV="1">
            <a:off x="2606427" y="2056061"/>
            <a:ext cx="1050429" cy="94302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Shape 83"/>
          <p:cNvCxnSpPr>
            <a:stCxn id="62" idx="2"/>
            <a:endCxn id="68" idx="0"/>
          </p:cNvCxnSpPr>
          <p:nvPr/>
        </p:nvCxnSpPr>
        <p:spPr>
          <a:xfrm rot="5400000" flipH="1" flipV="1">
            <a:off x="6413827" y="1273690"/>
            <a:ext cx="1841079" cy="2458777"/>
          </a:xfrm>
          <a:prstGeom prst="curvedConnector5">
            <a:avLst>
              <a:gd name="adj1" fmla="val -12417"/>
              <a:gd name="adj2" fmla="val 44350"/>
              <a:gd name="adj3" fmla="val 11241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Curved Connector 85"/>
          <p:cNvCxnSpPr>
            <a:stCxn id="68" idx="3"/>
            <a:endCxn id="66" idx="3"/>
          </p:cNvCxnSpPr>
          <p:nvPr/>
        </p:nvCxnSpPr>
        <p:spPr>
          <a:xfrm>
            <a:off x="9561512" y="2325750"/>
            <a:ext cx="9444" cy="2111362"/>
          </a:xfrm>
          <a:prstGeom prst="curvedConnector3">
            <a:avLst>
              <a:gd name="adj1" fmla="val 252058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Shape 87"/>
          <p:cNvCxnSpPr>
            <a:stCxn id="66" idx="2"/>
            <a:endCxn id="60418" idx="3"/>
          </p:cNvCxnSpPr>
          <p:nvPr/>
        </p:nvCxnSpPr>
        <p:spPr>
          <a:xfrm rot="5400000">
            <a:off x="7565289" y="4558301"/>
            <a:ext cx="357939" cy="155572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hape 89"/>
          <p:cNvCxnSpPr>
            <a:stCxn id="60418" idx="0"/>
          </p:cNvCxnSpPr>
          <p:nvPr/>
        </p:nvCxnSpPr>
        <p:spPr>
          <a:xfrm rot="16200000" flipH="1" flipV="1">
            <a:off x="4088198" y="3789746"/>
            <a:ext cx="648072" cy="2662883"/>
          </a:xfrm>
          <a:prstGeom prst="curvedConnector4">
            <a:avLst>
              <a:gd name="adj1" fmla="val -35274"/>
              <a:gd name="adj2" fmla="val 72959"/>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60512" y="1558533"/>
            <a:ext cx="2088232" cy="646331"/>
          </a:xfrm>
          <a:prstGeom prst="rect">
            <a:avLst/>
          </a:prstGeom>
          <a:noFill/>
        </p:spPr>
        <p:txBody>
          <a:bodyPr wrap="square" rtlCol="0">
            <a:spAutoFit/>
          </a:bodyPr>
          <a:lstStyle/>
          <a:p>
            <a:r>
              <a:rPr lang="pt-PT" dirty="0" smtClean="0">
                <a:latin typeface="Calibri" pitchFamily="34" charset="0"/>
                <a:cs typeface="Calibri" pitchFamily="34" charset="0"/>
              </a:rPr>
              <a:t>Central de Energias das Ondas do Pico</a:t>
            </a:r>
            <a:endParaRPr lang="pt-PT" dirty="0">
              <a:latin typeface="Calibri" pitchFamily="34" charset="0"/>
              <a:cs typeface="Calibri" pitchFamily="34" charset="0"/>
            </a:endParaRPr>
          </a:p>
        </p:txBody>
      </p:sp>
      <p:sp>
        <p:nvSpPr>
          <p:cNvPr id="92" name="TextBox 91"/>
          <p:cNvSpPr txBox="1"/>
          <p:nvPr/>
        </p:nvSpPr>
        <p:spPr>
          <a:xfrm>
            <a:off x="3296816" y="1052736"/>
            <a:ext cx="3816424" cy="369332"/>
          </a:xfrm>
          <a:prstGeom prst="rect">
            <a:avLst/>
          </a:prstGeom>
          <a:noFill/>
        </p:spPr>
        <p:txBody>
          <a:bodyPr wrap="square" rtlCol="0">
            <a:spAutoFit/>
          </a:bodyPr>
          <a:lstStyle/>
          <a:p>
            <a:r>
              <a:rPr lang="pt-PT" dirty="0" smtClean="0">
                <a:latin typeface="Calibri" pitchFamily="34" charset="0"/>
                <a:cs typeface="Calibri" pitchFamily="34" charset="0"/>
              </a:rPr>
              <a:t>Análise tecnologias energia das ondas</a:t>
            </a:r>
            <a:endParaRPr lang="pt-PT" dirty="0">
              <a:latin typeface="Calibri" pitchFamily="34" charset="0"/>
              <a:cs typeface="Calibri" pitchFamily="34" charset="0"/>
            </a:endParaRPr>
          </a:p>
        </p:txBody>
      </p:sp>
      <p:sp>
        <p:nvSpPr>
          <p:cNvPr id="93" name="TextBox 92"/>
          <p:cNvSpPr txBox="1"/>
          <p:nvPr/>
        </p:nvSpPr>
        <p:spPr>
          <a:xfrm>
            <a:off x="7689304" y="959520"/>
            <a:ext cx="2088232" cy="646331"/>
          </a:xfrm>
          <a:prstGeom prst="rect">
            <a:avLst/>
          </a:prstGeom>
          <a:noFill/>
        </p:spPr>
        <p:txBody>
          <a:bodyPr wrap="square" rtlCol="0">
            <a:spAutoFit/>
          </a:bodyPr>
          <a:lstStyle/>
          <a:p>
            <a:r>
              <a:rPr lang="pt-PT" dirty="0" smtClean="0">
                <a:latin typeface="Calibri" pitchFamily="34" charset="0"/>
                <a:cs typeface="Calibri" pitchFamily="34" charset="0"/>
              </a:rPr>
              <a:t>Central OWC na Foz 	do Douro</a:t>
            </a:r>
            <a:endParaRPr lang="pt-PT" dirty="0">
              <a:latin typeface="Calibri" pitchFamily="34" charset="0"/>
              <a:cs typeface="Calibri" pitchFamily="34" charset="0"/>
            </a:endParaRPr>
          </a:p>
        </p:txBody>
      </p:sp>
      <p:sp>
        <p:nvSpPr>
          <p:cNvPr id="94" name="TextBox 93"/>
          <p:cNvSpPr txBox="1"/>
          <p:nvPr/>
        </p:nvSpPr>
        <p:spPr>
          <a:xfrm>
            <a:off x="7318028" y="3128268"/>
            <a:ext cx="2448272" cy="646331"/>
          </a:xfrm>
          <a:prstGeom prst="rect">
            <a:avLst/>
          </a:prstGeom>
          <a:noFill/>
        </p:spPr>
        <p:txBody>
          <a:bodyPr wrap="square" rtlCol="0">
            <a:spAutoFit/>
          </a:bodyPr>
          <a:lstStyle/>
          <a:p>
            <a:pPr algn="ctr"/>
            <a:r>
              <a:rPr lang="pt-PT" dirty="0" smtClean="0">
                <a:latin typeface="Calibri" pitchFamily="34" charset="0"/>
                <a:cs typeface="Calibri" pitchFamily="34" charset="0"/>
              </a:rPr>
              <a:t>Estratégia </a:t>
            </a:r>
            <a:r>
              <a:rPr lang="pt-PT" dirty="0" err="1" smtClean="0">
                <a:latin typeface="Calibri" pitchFamily="34" charset="0"/>
                <a:cs typeface="Calibri" pitchFamily="34" charset="0"/>
              </a:rPr>
              <a:t>multi-tecnologia</a:t>
            </a:r>
            <a:r>
              <a:rPr lang="pt-PT" dirty="0" smtClean="0">
                <a:latin typeface="Calibri" pitchFamily="34" charset="0"/>
                <a:cs typeface="Calibri" pitchFamily="34" charset="0"/>
              </a:rPr>
              <a:t> e </a:t>
            </a:r>
            <a:r>
              <a:rPr lang="pt-PT" dirty="0" err="1" smtClean="0">
                <a:latin typeface="Calibri" pitchFamily="34" charset="0"/>
                <a:cs typeface="Calibri" pitchFamily="34" charset="0"/>
              </a:rPr>
              <a:t>OdP</a:t>
            </a:r>
            <a:endParaRPr lang="pt-PT" dirty="0">
              <a:latin typeface="Calibri" pitchFamily="34" charset="0"/>
              <a:cs typeface="Calibri" pitchFamily="34" charset="0"/>
            </a:endParaRPr>
          </a:p>
        </p:txBody>
      </p:sp>
      <p:sp>
        <p:nvSpPr>
          <p:cNvPr id="95" name="TextBox 94"/>
          <p:cNvSpPr txBox="1"/>
          <p:nvPr/>
        </p:nvSpPr>
        <p:spPr>
          <a:xfrm>
            <a:off x="4520952" y="4797152"/>
            <a:ext cx="2448272" cy="369332"/>
          </a:xfrm>
          <a:prstGeom prst="rect">
            <a:avLst/>
          </a:prstGeom>
          <a:noFill/>
        </p:spPr>
        <p:txBody>
          <a:bodyPr wrap="square" rtlCol="0">
            <a:spAutoFit/>
          </a:bodyPr>
          <a:lstStyle/>
          <a:p>
            <a:pPr algn="ctr"/>
            <a:r>
              <a:rPr lang="pt-PT" b="1" dirty="0" smtClean="0">
                <a:solidFill>
                  <a:schemeClr val="bg1"/>
                </a:solidFill>
                <a:latin typeface="Calibri" pitchFamily="34" charset="0"/>
                <a:cs typeface="Calibri" pitchFamily="34" charset="0"/>
              </a:rPr>
              <a:t>Subestação Aguçadoura</a:t>
            </a:r>
            <a:endParaRPr lang="pt-PT" b="1" dirty="0">
              <a:solidFill>
                <a:schemeClr val="bg1"/>
              </a:solidFill>
              <a:latin typeface="Calibri" pitchFamily="34" charset="0"/>
              <a:cs typeface="Calibri" pitchFamily="34" charset="0"/>
            </a:endParaRPr>
          </a:p>
        </p:txBody>
      </p:sp>
      <p:sp>
        <p:nvSpPr>
          <p:cNvPr id="96" name="TextBox 95"/>
          <p:cNvSpPr txBox="1"/>
          <p:nvPr/>
        </p:nvSpPr>
        <p:spPr>
          <a:xfrm>
            <a:off x="1352600" y="4149080"/>
            <a:ext cx="1656184" cy="646331"/>
          </a:xfrm>
          <a:prstGeom prst="rect">
            <a:avLst/>
          </a:prstGeom>
          <a:noFill/>
        </p:spPr>
        <p:txBody>
          <a:bodyPr wrap="square" rtlCol="0">
            <a:spAutoFit/>
          </a:bodyPr>
          <a:lstStyle/>
          <a:p>
            <a:pPr algn="ctr"/>
            <a:r>
              <a:rPr lang="pt-PT" b="1" dirty="0" smtClean="0">
                <a:solidFill>
                  <a:schemeClr val="bg1"/>
                </a:solidFill>
                <a:latin typeface="Calibri" pitchFamily="34" charset="0"/>
                <a:cs typeface="Calibri" pitchFamily="34" charset="0"/>
              </a:rPr>
              <a:t>Projeto WINDFLOAT</a:t>
            </a:r>
            <a:endParaRPr lang="pt-PT" b="1"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17839&quot;&gt;&lt;version val=&quot;21129&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8&quot;&gt;&lt;elem m_fUsage=&quot;4.68559000000000040000E+000&quot;&gt;&lt;m_ppcolschidx val=&quot;0&quot;/&gt;&lt;m_rgb r=&quot;4b&quot; g=&quot;4b&quot; b=&quot;4b&quot;/&gt;&lt;/elem&gt;&lt;elem m_fUsage=&quot;5.90490000000000180000E-001&quot;&gt;&lt;m_ppcolschidx val=&quot;0&quot;/&gt;&lt;m_rgb r=&quot;0&quot; g=&quot;64&quot; b=&quot;ff&quot;/&gt;&lt;/elem&gt;&lt;elem m_fUsage=&quot;5.90490000000000180000E-001&quot;&gt;&lt;m_ppcolschidx val=&quot;0&quot;/&gt;&lt;m_rgb r=&quot;ff&quot; g=&quot;0&quot; b=&quot;0&quot;/&gt;&lt;/elem&gt;&lt;elem m_fUsage=&quot;5.90490000000000180000E-001&quot;&gt;&lt;m_ppcolschidx val=&quot;0&quot;/&gt;&lt;m_rgb r=&quot;c8&quot; g=&quot;c8&quot; b=&quot;c8&quot;/&gt;&lt;/elem&gt;&lt;elem m_fUsage=&quot;5.90490000000000180000E-001&quot;&gt;&lt;m_ppcolschidx val=&quot;0&quot;/&gt;&lt;m_rgb r=&quot;fb&quot; g=&quot;ff&quot; b=&quot;4f&quot;/&gt;&lt;/elem&gt;&lt;elem m_fUsage=&quot;5.90490000000000180000E-001&quot;&gt;&lt;m_ppcolschidx val=&quot;0&quot;/&gt;&lt;m_rgb r=&quot;96&quot; g=&quot;cd&quot; b=&quot;0&quot;/&gt;&lt;/elem&gt;&lt;elem m_fUsage=&quot;5.90490000000000180000E-001&quot;&gt;&lt;m_ppcolschidx val=&quot;0&quot;/&gt;&lt;m_rgb r=&quot;0&quot; g=&quot;96&quot; b=&quot;0&quot;/&gt;&lt;/elem&gt;&lt;elem m_fUsage=&quot;5.90490000000000180000E-001&quot;&gt;&lt;m_ppcolschidx val=&quot;0&quot;/&gt;&lt;m_rgb r=&quot;e9&quot; g=&quot;ff&quot; b=&quot;9b&quot;/&gt;&lt;/elem&gt;&lt;/m_vecMRU&gt;&lt;/m_mruColor&gt;&lt;m_mapectfillschemeMRU&gt;&lt;key val=&quot;0&quot;/&gt;&lt;elem&gt;&lt;m_nPartnerID val=&quot;530&quot;/&gt;&lt;m_nIndex val=&quot;1&quot;/&gt;&lt;/elem&gt;&lt;key val=&quot;3&quot;/&gt;&lt;elem&gt;&lt;m_nPartnerID val=&quot;530&quot;/&gt;&lt;m_nIndex val=&quot;1&quot;/&gt;&lt;/elem&gt;&lt;key val=&quot;4&quot;/&gt;&lt;elem&gt;&lt;m_nPartnerID val=&quot;530&quot;/&gt;&lt;m_nIndex val=&quot;1&quot;/&gt;&lt;/elem&gt;&lt;/m_mapectfillschemeMRU&gt;&lt;m_eweekdayFirstOfWeek val=&quot;2&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chMinusSymbol&gt;-&lt;/m_chMinusSymbol&gt;&lt;m_chDecimalSymbol17909&gt;,&lt;/m_chDecimalSymbol17909&gt;&lt;m_nGroupingDigits17909 val=&quot;3&quot;/&gt;&lt;m_chGroupingSymbol17909&gt;.&lt;/m_chGroupingSymbol17909&gt;&lt;/m_precDefault&gt;&lt;/CDefaultPrec&gt;&lt;/root&gt;"/>
  <p:tag name="THINKCELLUNDODONOTDELETE" val="4457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100.xml><?xml version="1.0" encoding="utf-8"?>
<p:tagLst xmlns:a="http://schemas.openxmlformats.org/drawingml/2006/main" xmlns:r="http://schemas.openxmlformats.org/officeDocument/2006/relationships" xmlns:p="http://schemas.openxmlformats.org/presentationml/2006/main">
  <p:tag name="NAME" val="MoonShape"/>
</p:tagLst>
</file>

<file path=ppt/tags/tag10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Lst>
</file>

<file path=ppt/tags/tag103.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Lst>
</file>

<file path=ppt/tags/tag105.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109.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11.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110.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111.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113.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116.xml><?xml version="1.0" encoding="utf-8"?>
<p:tagLst xmlns:a="http://schemas.openxmlformats.org/drawingml/2006/main" xmlns:r="http://schemas.openxmlformats.org/officeDocument/2006/relationships" xmlns:p="http://schemas.openxmlformats.org/presentationml/2006/main">
  <p:tag name="NAME" val="Moon"/>
</p:tagLst>
</file>

<file path=ppt/tags/tag117.xml><?xml version="1.0" encoding="utf-8"?>
<p:tagLst xmlns:a="http://schemas.openxmlformats.org/drawingml/2006/main" xmlns:r="http://schemas.openxmlformats.org/officeDocument/2006/relationships" xmlns:p="http://schemas.openxmlformats.org/presentationml/2006/main">
  <p:tag name="NAME" val="Moon"/>
</p:tagLst>
</file>

<file path=ppt/tags/tag118.xml><?xml version="1.0" encoding="utf-8"?>
<p:tagLst xmlns:a="http://schemas.openxmlformats.org/drawingml/2006/main" xmlns:r="http://schemas.openxmlformats.org/officeDocument/2006/relationships" xmlns:p="http://schemas.openxmlformats.org/presentationml/2006/main">
  <p:tag name="NAME" val="Moon"/>
</p:tagLst>
</file>

<file path=ppt/tags/tag119.xml><?xml version="1.0" encoding="utf-8"?>
<p:tagLst xmlns:a="http://schemas.openxmlformats.org/drawingml/2006/main" xmlns:r="http://schemas.openxmlformats.org/officeDocument/2006/relationships" xmlns:p="http://schemas.openxmlformats.org/presentationml/2006/main">
  <p:tag name="NAME" val="MoonShap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12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21.xml><?xml version="1.0" encoding="utf-8"?>
<p:tagLst xmlns:a="http://schemas.openxmlformats.org/drawingml/2006/main" xmlns:r="http://schemas.openxmlformats.org/officeDocument/2006/relationships" xmlns:p="http://schemas.openxmlformats.org/presentationml/2006/main">
  <p:tag name="NAME" val="MoonShape"/>
</p:tagLst>
</file>

<file path=ppt/tags/tag122.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123.xml><?xml version="1.0" encoding="utf-8"?>
<p:tagLst xmlns:a="http://schemas.openxmlformats.org/drawingml/2006/main" xmlns:r="http://schemas.openxmlformats.org/officeDocument/2006/relationships" xmlns:p="http://schemas.openxmlformats.org/presentationml/2006/main">
  <p:tag name="NAME" val="MoonShape"/>
</p:tagLst>
</file>

<file path=ppt/tags/tag124.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128.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129.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130.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132.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135.xml><?xml version="1.0" encoding="utf-8"?>
<p:tagLst xmlns:a="http://schemas.openxmlformats.org/drawingml/2006/main" xmlns:r="http://schemas.openxmlformats.org/officeDocument/2006/relationships" xmlns:p="http://schemas.openxmlformats.org/presentationml/2006/main">
  <p:tag name="NAME" val="Moon"/>
</p:tagLst>
</file>

<file path=ppt/tags/tag136.xml><?xml version="1.0" encoding="utf-8"?>
<p:tagLst xmlns:a="http://schemas.openxmlformats.org/drawingml/2006/main" xmlns:r="http://schemas.openxmlformats.org/officeDocument/2006/relationships" xmlns:p="http://schemas.openxmlformats.org/presentationml/2006/main">
  <p:tag name="NAME" val="Moon"/>
</p:tagLst>
</file>

<file path=ppt/tags/tag137.xml><?xml version="1.0" encoding="utf-8"?>
<p:tagLst xmlns:a="http://schemas.openxmlformats.org/drawingml/2006/main" xmlns:r="http://schemas.openxmlformats.org/officeDocument/2006/relationships" xmlns:p="http://schemas.openxmlformats.org/presentationml/2006/main">
  <p:tag name="NAME" val="Moon"/>
</p:tagLst>
</file>

<file path=ppt/tags/tag138.xml><?xml version="1.0" encoding="utf-8"?>
<p:tagLst xmlns:a="http://schemas.openxmlformats.org/drawingml/2006/main" xmlns:r="http://schemas.openxmlformats.org/officeDocument/2006/relationships" xmlns:p="http://schemas.openxmlformats.org/presentationml/2006/main">
  <p:tag name="NAME" val="MoonShape"/>
</p:tagLst>
</file>

<file path=ppt/tags/tag13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NAME" val="MoonShape"/>
</p:tagLst>
</file>

<file path=ppt/tags/tag141.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142.xml><?xml version="1.0" encoding="utf-8"?>
<p:tagLst xmlns:a="http://schemas.openxmlformats.org/drawingml/2006/main" xmlns:r="http://schemas.openxmlformats.org/officeDocument/2006/relationships" xmlns:p="http://schemas.openxmlformats.org/presentationml/2006/main">
  <p:tag name="NAME" val="MoonShape"/>
</p:tagLst>
</file>

<file path=ppt/tags/tag143.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147.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148.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149.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151.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154.xml><?xml version="1.0" encoding="utf-8"?>
<p:tagLst xmlns:a="http://schemas.openxmlformats.org/drawingml/2006/main" xmlns:r="http://schemas.openxmlformats.org/officeDocument/2006/relationships" xmlns:p="http://schemas.openxmlformats.org/presentationml/2006/main">
  <p:tag name="NAME" val="Moon"/>
</p:tagLst>
</file>

<file path=ppt/tags/tag155.xml><?xml version="1.0" encoding="utf-8"?>
<p:tagLst xmlns:a="http://schemas.openxmlformats.org/drawingml/2006/main" xmlns:r="http://schemas.openxmlformats.org/officeDocument/2006/relationships" xmlns:p="http://schemas.openxmlformats.org/presentationml/2006/main">
  <p:tag name="NAME" val="Moon"/>
</p:tagLst>
</file>

<file path=ppt/tags/tag156.xml><?xml version="1.0" encoding="utf-8"?>
<p:tagLst xmlns:a="http://schemas.openxmlformats.org/drawingml/2006/main" xmlns:r="http://schemas.openxmlformats.org/officeDocument/2006/relationships" xmlns:p="http://schemas.openxmlformats.org/presentationml/2006/main">
  <p:tag name="NAME" val="Moon"/>
</p:tagLst>
</file>

<file path=ppt/tags/tag157.xml><?xml version="1.0" encoding="utf-8"?>
<p:tagLst xmlns:a="http://schemas.openxmlformats.org/drawingml/2006/main" xmlns:r="http://schemas.openxmlformats.org/officeDocument/2006/relationships" xmlns:p="http://schemas.openxmlformats.org/presentationml/2006/main">
  <p:tag name="NAME" val="MoonShape"/>
</p:tagLst>
</file>

<file path=ppt/tags/tag15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59.xml><?xml version="1.0" encoding="utf-8"?>
<p:tagLst xmlns:a="http://schemas.openxmlformats.org/drawingml/2006/main" xmlns:r="http://schemas.openxmlformats.org/officeDocument/2006/relationships" xmlns:p="http://schemas.openxmlformats.org/presentationml/2006/main">
  <p:tag name="NAME" val="MoonShape"/>
</p:tagLst>
</file>

<file path=ppt/tags/tag16.xml><?xml version="1.0" encoding="utf-8"?>
<p:tagLst xmlns:a="http://schemas.openxmlformats.org/drawingml/2006/main" xmlns:r="http://schemas.openxmlformats.org/officeDocument/2006/relationships" xmlns:p="http://schemas.openxmlformats.org/presentationml/2006/main">
  <p:tag name="NAME" val="Moon"/>
</p:tagLst>
</file>

<file path=ppt/tags/tag160.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161.xml><?xml version="1.0" encoding="utf-8"?>
<p:tagLst xmlns:a="http://schemas.openxmlformats.org/drawingml/2006/main" xmlns:r="http://schemas.openxmlformats.org/officeDocument/2006/relationships" xmlns:p="http://schemas.openxmlformats.org/presentationml/2006/main">
  <p:tag name="NAME" val="MoonShape"/>
</p:tagLst>
</file>

<file path=ppt/tags/tag162.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166.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167.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168.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17.xml><?xml version="1.0" encoding="utf-8"?>
<p:tagLst xmlns:a="http://schemas.openxmlformats.org/drawingml/2006/main" xmlns:r="http://schemas.openxmlformats.org/officeDocument/2006/relationships" xmlns:p="http://schemas.openxmlformats.org/presentationml/2006/main">
  <p:tag name="NAME" val="MoonShape"/>
</p:tagLst>
</file>

<file path=ppt/tags/tag170.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173.xml><?xml version="1.0" encoding="utf-8"?>
<p:tagLst xmlns:a="http://schemas.openxmlformats.org/drawingml/2006/main" xmlns:r="http://schemas.openxmlformats.org/officeDocument/2006/relationships" xmlns:p="http://schemas.openxmlformats.org/presentationml/2006/main">
  <p:tag name="NAME" val="Moon"/>
</p:tagLst>
</file>

<file path=ppt/tags/tag174.xml><?xml version="1.0" encoding="utf-8"?>
<p:tagLst xmlns:a="http://schemas.openxmlformats.org/drawingml/2006/main" xmlns:r="http://schemas.openxmlformats.org/officeDocument/2006/relationships" xmlns:p="http://schemas.openxmlformats.org/presentationml/2006/main">
  <p:tag name="NAME" val="Moon"/>
</p:tagLst>
</file>

<file path=ppt/tags/tag175.xml><?xml version="1.0" encoding="utf-8"?>
<p:tagLst xmlns:a="http://schemas.openxmlformats.org/drawingml/2006/main" xmlns:r="http://schemas.openxmlformats.org/officeDocument/2006/relationships" xmlns:p="http://schemas.openxmlformats.org/presentationml/2006/main">
  <p:tag name="NAME" val="Moon"/>
</p:tagLst>
</file>

<file path=ppt/tags/tag176.xml><?xml version="1.0" encoding="utf-8"?>
<p:tagLst xmlns:a="http://schemas.openxmlformats.org/drawingml/2006/main" xmlns:r="http://schemas.openxmlformats.org/officeDocument/2006/relationships" xmlns:p="http://schemas.openxmlformats.org/presentationml/2006/main">
  <p:tag name="NAME" val="MoonShape"/>
</p:tagLst>
</file>

<file path=ppt/tags/tag1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8.xml><?xml version="1.0" encoding="utf-8"?>
<p:tagLst xmlns:a="http://schemas.openxmlformats.org/drawingml/2006/main" xmlns:r="http://schemas.openxmlformats.org/officeDocument/2006/relationships" xmlns:p="http://schemas.openxmlformats.org/presentationml/2006/main">
  <p:tag name="NAME" val="MoonShape"/>
</p:tagLst>
</file>

<file path=ppt/tags/tag17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0.xml><?xml version="1.0" encoding="utf-8"?>
<p:tagLst xmlns:a="http://schemas.openxmlformats.org/drawingml/2006/main" xmlns:r="http://schemas.openxmlformats.org/officeDocument/2006/relationships" xmlns:p="http://schemas.openxmlformats.org/presentationml/2006/main">
  <p:tag name="NAME" val="MoonShape"/>
</p:tagLst>
</file>

<file path=ppt/tags/tag18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185.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186.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187.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189.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19.xml><?xml version="1.0" encoding="utf-8"?>
<p:tagLst xmlns:a="http://schemas.openxmlformats.org/drawingml/2006/main" xmlns:r="http://schemas.openxmlformats.org/officeDocument/2006/relationships" xmlns:p="http://schemas.openxmlformats.org/presentationml/2006/main">
  <p:tag name="NAME" val="MoonShap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192.xml><?xml version="1.0" encoding="utf-8"?>
<p:tagLst xmlns:a="http://schemas.openxmlformats.org/drawingml/2006/main" xmlns:r="http://schemas.openxmlformats.org/officeDocument/2006/relationships" xmlns:p="http://schemas.openxmlformats.org/presentationml/2006/main">
  <p:tag name="NAME" val="Moon"/>
</p:tagLst>
</file>

<file path=ppt/tags/tag193.xml><?xml version="1.0" encoding="utf-8"?>
<p:tagLst xmlns:a="http://schemas.openxmlformats.org/drawingml/2006/main" xmlns:r="http://schemas.openxmlformats.org/officeDocument/2006/relationships" xmlns:p="http://schemas.openxmlformats.org/presentationml/2006/main">
  <p:tag name="NAME" val="Moon"/>
</p:tagLst>
</file>

<file path=ppt/tags/tag194.xml><?xml version="1.0" encoding="utf-8"?>
<p:tagLst xmlns:a="http://schemas.openxmlformats.org/drawingml/2006/main" xmlns:r="http://schemas.openxmlformats.org/officeDocument/2006/relationships" xmlns:p="http://schemas.openxmlformats.org/presentationml/2006/main">
  <p:tag name="NAME" val="Moon"/>
</p:tagLst>
</file>

<file path=ppt/tags/tag195.xml><?xml version="1.0" encoding="utf-8"?>
<p:tagLst xmlns:a="http://schemas.openxmlformats.org/drawingml/2006/main" xmlns:r="http://schemas.openxmlformats.org/officeDocument/2006/relationships" xmlns:p="http://schemas.openxmlformats.org/presentationml/2006/main">
  <p:tag name="NAME" val="MoonShape"/>
</p:tagLst>
</file>

<file path=ppt/tags/tag19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97.xml><?xml version="1.0" encoding="utf-8"?>
<p:tagLst xmlns:a="http://schemas.openxmlformats.org/drawingml/2006/main" xmlns:r="http://schemas.openxmlformats.org/officeDocument/2006/relationships" xmlns:p="http://schemas.openxmlformats.org/presentationml/2006/main">
  <p:tag name="NAME" val="MoonShape"/>
</p:tagLst>
</file>

<file path=ppt/tags/tag198.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199.xml><?xml version="1.0" encoding="utf-8"?>
<p:tagLst xmlns:a="http://schemas.openxmlformats.org/drawingml/2006/main" xmlns:r="http://schemas.openxmlformats.org/officeDocument/2006/relationships" xmlns:p="http://schemas.openxmlformats.org/presentationml/2006/main">
  <p:tag name="NAME" val="MoonShap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20.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200.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204.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205.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206.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208.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21.xml><?xml version="1.0" encoding="utf-8"?>
<p:tagLst xmlns:a="http://schemas.openxmlformats.org/drawingml/2006/main" xmlns:r="http://schemas.openxmlformats.org/officeDocument/2006/relationships" xmlns:p="http://schemas.openxmlformats.org/presentationml/2006/main">
  <p:tag name="NAME" val="MoonShap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211.xml><?xml version="1.0" encoding="utf-8"?>
<p:tagLst xmlns:a="http://schemas.openxmlformats.org/drawingml/2006/main" xmlns:r="http://schemas.openxmlformats.org/officeDocument/2006/relationships" xmlns:p="http://schemas.openxmlformats.org/presentationml/2006/main">
  <p:tag name="NAME" val="Moon"/>
</p:tagLst>
</file>

<file path=ppt/tags/tag212.xml><?xml version="1.0" encoding="utf-8"?>
<p:tagLst xmlns:a="http://schemas.openxmlformats.org/drawingml/2006/main" xmlns:r="http://schemas.openxmlformats.org/officeDocument/2006/relationships" xmlns:p="http://schemas.openxmlformats.org/presentationml/2006/main">
  <p:tag name="NAME" val="Moon"/>
</p:tagLst>
</file>

<file path=ppt/tags/tag213.xml><?xml version="1.0" encoding="utf-8"?>
<p:tagLst xmlns:a="http://schemas.openxmlformats.org/drawingml/2006/main" xmlns:r="http://schemas.openxmlformats.org/officeDocument/2006/relationships" xmlns:p="http://schemas.openxmlformats.org/presentationml/2006/main">
  <p:tag name="NAME" val="Moon"/>
</p:tagLst>
</file>

<file path=ppt/tags/tag214.xml><?xml version="1.0" encoding="utf-8"?>
<p:tagLst xmlns:a="http://schemas.openxmlformats.org/drawingml/2006/main" xmlns:r="http://schemas.openxmlformats.org/officeDocument/2006/relationships" xmlns:p="http://schemas.openxmlformats.org/presentationml/2006/main">
  <p:tag name="NAME" val="MoonShape"/>
</p:tagLst>
</file>

<file path=ppt/tags/tag21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16.xml><?xml version="1.0" encoding="utf-8"?>
<p:tagLst xmlns:a="http://schemas.openxmlformats.org/drawingml/2006/main" xmlns:r="http://schemas.openxmlformats.org/officeDocument/2006/relationships" xmlns:p="http://schemas.openxmlformats.org/presentationml/2006/main">
  <p:tag name="NAME" val="MoonShape"/>
</p:tagLst>
</file>

<file path=ppt/tags/tag217.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218.xml><?xml version="1.0" encoding="utf-8"?>
<p:tagLst xmlns:a="http://schemas.openxmlformats.org/drawingml/2006/main" xmlns:r="http://schemas.openxmlformats.org/officeDocument/2006/relationships" xmlns:p="http://schemas.openxmlformats.org/presentationml/2006/main">
  <p:tag name="NAME" val="MoonShape"/>
</p:tagLst>
</file>

<file path=ppt/tags/tag219.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22.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223.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224.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225.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227.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0pe8EfSskUGzWE84WEtyAA"/>
</p:tagLst>
</file>

<file path=ppt/tags/tag230.xml><?xml version="1.0" encoding="utf-8"?>
<p:tagLst xmlns:a="http://schemas.openxmlformats.org/drawingml/2006/main" xmlns:r="http://schemas.openxmlformats.org/officeDocument/2006/relationships" xmlns:p="http://schemas.openxmlformats.org/presentationml/2006/main">
  <p:tag name="NAME" val="Moon"/>
</p:tagLst>
</file>

<file path=ppt/tags/tag231.xml><?xml version="1.0" encoding="utf-8"?>
<p:tagLst xmlns:a="http://schemas.openxmlformats.org/drawingml/2006/main" xmlns:r="http://schemas.openxmlformats.org/officeDocument/2006/relationships" xmlns:p="http://schemas.openxmlformats.org/presentationml/2006/main">
  <p:tag name="NAME" val="Moon"/>
</p:tagLst>
</file>

<file path=ppt/tags/tag232.xml><?xml version="1.0" encoding="utf-8"?>
<p:tagLst xmlns:a="http://schemas.openxmlformats.org/drawingml/2006/main" xmlns:r="http://schemas.openxmlformats.org/officeDocument/2006/relationships" xmlns:p="http://schemas.openxmlformats.org/presentationml/2006/main">
  <p:tag name="NAME" val="Moon"/>
</p:tagLst>
</file>

<file path=ppt/tags/tag233.xml><?xml version="1.0" encoding="utf-8"?>
<p:tagLst xmlns:a="http://schemas.openxmlformats.org/drawingml/2006/main" xmlns:r="http://schemas.openxmlformats.org/officeDocument/2006/relationships" xmlns:p="http://schemas.openxmlformats.org/presentationml/2006/main">
  <p:tag name="NAME" val="MoonShape"/>
</p:tagLst>
</file>

<file path=ppt/tags/tag23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5.xml><?xml version="1.0" encoding="utf-8"?>
<p:tagLst xmlns:a="http://schemas.openxmlformats.org/drawingml/2006/main" xmlns:r="http://schemas.openxmlformats.org/officeDocument/2006/relationships" xmlns:p="http://schemas.openxmlformats.org/presentationml/2006/main">
  <p:tag name="NAME" val="MoonShape"/>
</p:tagLst>
</file>

<file path=ppt/tags/tag236.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237.xml><?xml version="1.0" encoding="utf-8"?>
<p:tagLst xmlns:a="http://schemas.openxmlformats.org/drawingml/2006/main" xmlns:r="http://schemas.openxmlformats.org/officeDocument/2006/relationships" xmlns:p="http://schemas.openxmlformats.org/presentationml/2006/main">
  <p:tag name="NAME" val="MoonShape"/>
</p:tagLst>
</file>

<file path=ppt/tags/tag238.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5U5Ilb_BUEeX2krSlwDug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i4nunGIHo0arzPL9q4vcL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P.D3ybztG0GBmRtky0BEh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195WyscfPke_Nwh_bISqU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TLIh97m5_k6XETEtvLi0z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dH8TOJPRnk.9mVysoBUuG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c_5a7_h9sUuBdnregc8Ay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pfEo5pDKK06jnM44oGNob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HPzPeu4hPkyK5uSYb5UKg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AeeF67lWpEGfFsmT1vheO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c8B8tTiF0kmBOe7mT95PO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x2.AZb9sDki5AdK3VOoj0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BTE.r0phLkWufmjlKGGV7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_ON5xTdy4UufFAaOSNFdk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GzrJ_crVr0O5hN3tOuc_Y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SdpdCggy4keWihmtuVUkj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Xq91tQn3xku3RanCiW46e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WX4QQr5Xk06FSWeJPqHGl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1QkDkj27XkSbPy8OQaNlX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EoRBCCMUgkCznOA.l3wS4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eJUcEYLPCkGdTzEfX1vxM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vFwlOlFrS0m4gDTBbbbkY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znDv8CjIP0e_paStQqMkk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PHtCR9hrUWSLdu8Stl75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3_Min.1aD0Sugp_W_UM6T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QhFoHQzf_kaNqOjPsOnJQ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F.9_hj.RKECXjHzAnrB9y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vIwz60QXHkmcs_ooVwKJ1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yUUZ77IbEU2Cqt9pOuraT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5JDNQbSZVEK.6p3LtxO4w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BfHtiehP4UefylWTd_VRmQ"/>
</p:tagLst>
</file>

<file path=ppt/tags/tag267.xml><?xml version="1.0" encoding="utf-8"?>
<p:tagLst xmlns:a="http://schemas.openxmlformats.org/drawingml/2006/main" xmlns:r="http://schemas.openxmlformats.org/officeDocument/2006/relationships" xmlns:p="http://schemas.openxmlformats.org/presentationml/2006/main">
  <p:tag name="NAME" val="DirArrow"/>
  <p:tag name="THINKCELLSHAPEDONOTDELETE" val="pkIke7zjMG0yfurh_FQxlR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t_wAIprKlUa4XBOEfcQRy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tF3r6zQk8kyPavvU5FK4n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9H.cRZSrE22BgroFgh0nQ"/>
</p:tagLst>
</file>

<file path=ppt/tags/tag270.xml><?xml version="1.0" encoding="utf-8"?>
<p:tagLst xmlns:a="http://schemas.openxmlformats.org/drawingml/2006/main" xmlns:r="http://schemas.openxmlformats.org/officeDocument/2006/relationships" xmlns:p="http://schemas.openxmlformats.org/presentationml/2006/main">
  <p:tag name="NAME" val="DirArrow"/>
  <p:tag name="THINKCELLSHAPEDONOTDELETE" val="pCEWlgngkgUOmF8YFkPHne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2mQ6tni7rUCwhUGCyIqpb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Risy6RiiyUmeP27VprexKw"/>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9paTpxyk0EiQM.Qz1O89D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OGcvADad2kK0isUBuN2QY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fMTOkpHd.kaza_ztbMUXI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SzdFzVkT1EuCfwSy2tYXM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btOyS3XUmUa6rQ5UKtkxa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VR.7xoa_YEORIK9Z0W5dp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0QSTU3WD7UCuEDz_Pr8_4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B2WfGwapBUKuH_6WxHpyh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YeNr7Mq9kWbADK5TGHqsA"/>
</p:tagLst>
</file>

<file path=ppt/tags/tag281.xml><?xml version="1.0" encoding="utf-8"?>
<p:tagLst xmlns:a="http://schemas.openxmlformats.org/drawingml/2006/main" xmlns:r="http://schemas.openxmlformats.org/officeDocument/2006/relationships" xmlns:p="http://schemas.openxmlformats.org/presentationml/2006/main">
  <p:tag name="NAME" val="DirArrow"/>
  <p:tag name="THINKCELLSHAPEDONOTDELETE" val="pIUXVbrQam0SwR97futXD_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tF3r6zQk8kyPavvU5FK4ng"/>
</p:tagLst>
</file>

<file path=ppt/tags/tag283.xml><?xml version="1.0" encoding="utf-8"?>
<p:tagLst xmlns:a="http://schemas.openxmlformats.org/drawingml/2006/main" xmlns:r="http://schemas.openxmlformats.org/officeDocument/2006/relationships" xmlns:p="http://schemas.openxmlformats.org/presentationml/2006/main">
  <p:tag name="NAME" val="DirArrow"/>
  <p:tag name="THINKCELLSHAPEDONOTDELETE" val="pCEWlgngkgUOmF8YFkPHne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tF3r6zQk8kyPavvU5FK4ng"/>
</p:tagLst>
</file>

<file path=ppt/tags/tag285.xml><?xml version="1.0" encoding="utf-8"?>
<p:tagLst xmlns:a="http://schemas.openxmlformats.org/drawingml/2006/main" xmlns:r="http://schemas.openxmlformats.org/officeDocument/2006/relationships" xmlns:p="http://schemas.openxmlformats.org/presentationml/2006/main">
  <p:tag name="NAME" val="DirArrow"/>
  <p:tag name="THINKCELLSHAPEDONOTDELETE" val="pCEWlgngkgUOmF8YFkPHne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MOiU06GFUWF540lwH0cq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tThs7NOmgki77nmMy9lVt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H0lrAYwoEUmisF8yXOjIW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P.D3ybztG0GBmRtky0BEhQ"/>
</p:tagLst>
</file>

<file path=ppt/tags/tag2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OuQs8aJ1UaXyL9zn573V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33.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34.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35.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37.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YFfvY6jLUOxHYloUihkUQ"/>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Shape"/>
</p:tagLst>
</file>

<file path=ppt/tags/tag4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5.xml><?xml version="1.0" encoding="utf-8"?>
<p:tagLst xmlns:a="http://schemas.openxmlformats.org/drawingml/2006/main" xmlns:r="http://schemas.openxmlformats.org/officeDocument/2006/relationships" xmlns:p="http://schemas.openxmlformats.org/presentationml/2006/main">
  <p:tag name="NAME" val="MoonShape"/>
</p:tagLst>
</file>

<file path=ppt/tags/tag46.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NAME" val="MoonShape"/>
</p:tagLst>
</file>

<file path=ppt/tags/tag48.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52.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53.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54.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56.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59.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60.xml><?xml version="1.0" encoding="utf-8"?>
<p:tagLst xmlns:a="http://schemas.openxmlformats.org/drawingml/2006/main" xmlns:r="http://schemas.openxmlformats.org/officeDocument/2006/relationships" xmlns:p="http://schemas.openxmlformats.org/presentationml/2006/main">
  <p:tag name="NAME" val="Moon"/>
</p:tagLst>
</file>

<file path=ppt/tags/tag61.xml><?xml version="1.0" encoding="utf-8"?>
<p:tagLst xmlns:a="http://schemas.openxmlformats.org/drawingml/2006/main" xmlns:r="http://schemas.openxmlformats.org/officeDocument/2006/relationships" xmlns:p="http://schemas.openxmlformats.org/presentationml/2006/main">
  <p:tag name="NAME" val="Moon"/>
</p:tagLst>
</file>

<file path=ppt/tags/tag62.xml><?xml version="1.0" encoding="utf-8"?>
<p:tagLst xmlns:a="http://schemas.openxmlformats.org/drawingml/2006/main" xmlns:r="http://schemas.openxmlformats.org/officeDocument/2006/relationships" xmlns:p="http://schemas.openxmlformats.org/presentationml/2006/main">
  <p:tag name="NAME" val="MoonShape"/>
</p:tagLst>
</file>

<file path=ppt/tags/tag63.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4.xml><?xml version="1.0" encoding="utf-8"?>
<p:tagLst xmlns:a="http://schemas.openxmlformats.org/drawingml/2006/main" xmlns:r="http://schemas.openxmlformats.org/officeDocument/2006/relationships" xmlns:p="http://schemas.openxmlformats.org/presentationml/2006/main">
  <p:tag name="NAME" val="MoonShape"/>
</p:tagLst>
</file>

<file path=ppt/tags/tag65.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66.xml><?xml version="1.0" encoding="utf-8"?>
<p:tagLst xmlns:a="http://schemas.openxmlformats.org/drawingml/2006/main" xmlns:r="http://schemas.openxmlformats.org/officeDocument/2006/relationships" xmlns:p="http://schemas.openxmlformats.org/presentationml/2006/main">
  <p:tag name="NAME" val="MoonShape"/>
</p:tagLst>
</file>

<file path=ppt/tags/tag67.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7.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71.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72.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73.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75.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78.xml><?xml version="1.0" encoding="utf-8"?>
<p:tagLst xmlns:a="http://schemas.openxmlformats.org/drawingml/2006/main" xmlns:r="http://schemas.openxmlformats.org/officeDocument/2006/relationships" xmlns:p="http://schemas.openxmlformats.org/presentationml/2006/main">
  <p:tag name="NAME" val="Moon"/>
</p:tagLst>
</file>

<file path=ppt/tags/tag79.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Shape"/>
</p:tagLst>
</file>

<file path=ppt/tags/tag8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83.xml><?xml version="1.0" encoding="utf-8"?>
<p:tagLst xmlns:a="http://schemas.openxmlformats.org/drawingml/2006/main" xmlns:r="http://schemas.openxmlformats.org/officeDocument/2006/relationships" xmlns:p="http://schemas.openxmlformats.org/presentationml/2006/main">
  <p:tag name="NAME" val="MoonShape"/>
</p:tagLst>
</file>

<file path=ppt/tags/tag84.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85.xml><?xml version="1.0" encoding="utf-8"?>
<p:tagLst xmlns:a="http://schemas.openxmlformats.org/drawingml/2006/main" xmlns:r="http://schemas.openxmlformats.org/officeDocument/2006/relationships" xmlns:p="http://schemas.openxmlformats.org/presentationml/2006/main">
  <p:tag name="NAME" val="MoonShape"/>
</p:tagLst>
</file>

<file path=ppt/tags/tag86.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rLwaYU.4eEqTmBHqGYOyN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FAuso.2ikECooNkqC3Op.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Wgv_9r3_F0.tjdRj3hGdCg"/>
</p:tagLst>
</file>

<file path=ppt/tags/tag9.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90.xml><?xml version="1.0" encoding="utf-8"?>
<p:tagLst xmlns:a="http://schemas.openxmlformats.org/drawingml/2006/main" xmlns:r="http://schemas.openxmlformats.org/officeDocument/2006/relationships" xmlns:p="http://schemas.openxmlformats.org/presentationml/2006/main">
  <p:tag name="RESIZE" val="Yes"/>
  <p:tag name="THINKCELLSHAPEDONOTDELETE" val="pvgSKGaDHbkS1FsNPghJFxw"/>
</p:tagLst>
</file>

<file path=ppt/tags/tag91.xml><?xml version="1.0" encoding="utf-8"?>
<p:tagLst xmlns:a="http://schemas.openxmlformats.org/drawingml/2006/main" xmlns:r="http://schemas.openxmlformats.org/officeDocument/2006/relationships" xmlns:p="http://schemas.openxmlformats.org/presentationml/2006/main">
  <p:tag name="RESIZE" val="Yes"/>
  <p:tag name="THINKCELLSHAPEDONOTDELETE" val="pxVRVPJwv9kC3sgpzHOh6zA"/>
</p:tagLst>
</file>

<file path=ppt/tags/tag92.xml><?xml version="1.0" encoding="utf-8"?>
<p:tagLst xmlns:a="http://schemas.openxmlformats.org/drawingml/2006/main" xmlns:r="http://schemas.openxmlformats.org/officeDocument/2006/relationships" xmlns:p="http://schemas.openxmlformats.org/presentationml/2006/main">
  <p:tag name="RESIZE" val="Yes"/>
  <p:tag name="THINKCELLSHAPEDONOTDELETE" val="pno_TWMGNFUSMr5QoKkiJY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A428aYRs0ESnIWoVpw1Ugw"/>
</p:tagLst>
</file>

<file path=ppt/tags/tag94.xml><?xml version="1.0" encoding="utf-8"?>
<p:tagLst xmlns:a="http://schemas.openxmlformats.org/drawingml/2006/main" xmlns:r="http://schemas.openxmlformats.org/officeDocument/2006/relationships" xmlns:p="http://schemas.openxmlformats.org/presentationml/2006/main">
  <p:tag name="RESIZE" val="Yes"/>
  <p:tag name="THINKCELLSHAPEDONOTDELETE" val="plbz6QVhI7UC0jWwHGKsR.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9TaeLNrEvkuECG46YxxqF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W.Jx8SHLckyq1VGV_.l.zw"/>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EDP_alterado">
  <a:themeElements>
    <a:clrScheme name="EDP Red Theme Color">
      <a:dk1>
        <a:srgbClr val="000000"/>
      </a:dk1>
      <a:lt1>
        <a:srgbClr val="FFFFFF"/>
      </a:lt1>
      <a:dk2>
        <a:srgbClr val="808080"/>
      </a:dk2>
      <a:lt2>
        <a:srgbClr val="FFFFFF"/>
      </a:lt2>
      <a:accent1>
        <a:srgbClr val="000000"/>
      </a:accent1>
      <a:accent2>
        <a:srgbClr val="4D4D4D"/>
      </a:accent2>
      <a:accent3>
        <a:srgbClr val="969696"/>
      </a:accent3>
      <a:accent4>
        <a:srgbClr val="DDDDDD"/>
      </a:accent4>
      <a:accent5>
        <a:srgbClr val="F8F8F8"/>
      </a:accent5>
      <a:accent6>
        <a:srgbClr val="DDDDDD"/>
      </a:accent6>
      <a:hlink>
        <a:srgbClr val="0070C0"/>
      </a:hlink>
      <a:folHlink>
        <a:srgbClr val="800080"/>
      </a:folHlink>
    </a:clrScheme>
    <a:fontScheme name="EDP">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template basis">
  <a:themeElements>
    <a:clrScheme name="">
      <a:dk1>
        <a:srgbClr val="5F5F5F"/>
      </a:dk1>
      <a:lt1>
        <a:srgbClr val="FFFFFF"/>
      </a:lt1>
      <a:dk2>
        <a:srgbClr val="000000"/>
      </a:dk2>
      <a:lt2>
        <a:srgbClr val="B2B2B2"/>
      </a:lt2>
      <a:accent1>
        <a:srgbClr val="DDDDDD"/>
      </a:accent1>
      <a:accent2>
        <a:srgbClr val="DF8386"/>
      </a:accent2>
      <a:accent3>
        <a:srgbClr val="FFFFFF"/>
      </a:accent3>
      <a:accent4>
        <a:srgbClr val="505050"/>
      </a:accent4>
      <a:accent5>
        <a:srgbClr val="EBEBEB"/>
      </a:accent5>
      <a:accent6>
        <a:srgbClr val="CA7679"/>
      </a:accent6>
      <a:hlink>
        <a:srgbClr val="E81C25"/>
      </a:hlink>
      <a:folHlink>
        <a:srgbClr val="AF0101"/>
      </a:folHlink>
    </a:clrScheme>
    <a:fontScheme name="english template basi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77900" rtl="0" eaLnBrk="1" fontAlgn="base" latinLnBrk="0" hangingPunct="1">
          <a:lnSpc>
            <a:spcPct val="100000"/>
          </a:lnSpc>
          <a:spcBef>
            <a:spcPct val="0"/>
          </a:spcBef>
          <a:spcAft>
            <a:spcPct val="0"/>
          </a:spcAft>
          <a:buClrTx/>
          <a:buSzTx/>
          <a:buFontTx/>
          <a:buNone/>
          <a:tabLst/>
          <a:defRPr kumimoji="0" lang="en-US" sz="1500" b="0"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77900" rtl="0" eaLnBrk="1" fontAlgn="base" latinLnBrk="0" hangingPunct="1">
          <a:lnSpc>
            <a:spcPct val="100000"/>
          </a:lnSpc>
          <a:spcBef>
            <a:spcPct val="0"/>
          </a:spcBef>
          <a:spcAft>
            <a:spcPct val="0"/>
          </a:spcAft>
          <a:buClrTx/>
          <a:buSzTx/>
          <a:buFontTx/>
          <a:buNone/>
          <a:tabLst/>
          <a:defRPr kumimoji="0" lang="en-US" sz="1500" b="0" i="0" u="none" strike="noStrike" cap="none" normalizeH="0" baseline="0" smtClean="0">
            <a:ln>
              <a:noFill/>
            </a:ln>
            <a:solidFill>
              <a:schemeClr val="tx2"/>
            </a:solidFill>
            <a:effectLst/>
            <a:latin typeface="Calibri" pitchFamily="34" charset="0"/>
          </a:defRPr>
        </a:defPPr>
      </a:lstStyle>
    </a:lnDef>
  </a:objectDefaults>
  <a:extraClrSchemeLst>
    <a:extraClrScheme>
      <a:clrScheme name="english template basis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english template basis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english template basis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english template basis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english template basis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english template basis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english template basis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english template basis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english template basis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english template basis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english template basis 11">
        <a:dk1>
          <a:srgbClr val="171747"/>
        </a:dk1>
        <a:lt1>
          <a:srgbClr val="FFFFFF"/>
        </a:lt1>
        <a:dk2>
          <a:srgbClr val="171747"/>
        </a:dk2>
        <a:lt2>
          <a:srgbClr val="FFFFFF"/>
        </a:lt2>
        <a:accent1>
          <a:srgbClr val="FFFFFF"/>
        </a:accent1>
        <a:accent2>
          <a:srgbClr val="D0D0D0"/>
        </a:accent2>
        <a:accent3>
          <a:srgbClr val="FFFFFF"/>
        </a:accent3>
        <a:accent4>
          <a:srgbClr val="12123B"/>
        </a:accent4>
        <a:accent5>
          <a:srgbClr val="FFFFFF"/>
        </a:accent5>
        <a:accent6>
          <a:srgbClr val="BCBCBC"/>
        </a:accent6>
        <a:hlink>
          <a:srgbClr val="909090"/>
        </a:hlink>
        <a:folHlink>
          <a:srgbClr val="FF6600"/>
        </a:folHlink>
      </a:clrScheme>
      <a:clrMap bg1="lt1" tx1="dk1" bg2="lt2" tx2="dk2" accent1="accent1" accent2="accent2" accent3="accent3" accent4="accent4" accent5="accent5" accent6="accent6" hlink="hlink" folHlink="folHlink"/>
    </a:extraClrScheme>
    <a:extraClrScheme>
      <a:clrScheme name="english template basis 12">
        <a:dk1>
          <a:srgbClr val="000066"/>
        </a:dk1>
        <a:lt1>
          <a:srgbClr val="FFFFFF"/>
        </a:lt1>
        <a:dk2>
          <a:srgbClr val="000066"/>
        </a:dk2>
        <a:lt2>
          <a:srgbClr val="FFFFFF"/>
        </a:lt2>
        <a:accent1>
          <a:srgbClr val="FFFFFF"/>
        </a:accent1>
        <a:accent2>
          <a:srgbClr val="D0D0D0"/>
        </a:accent2>
        <a:accent3>
          <a:srgbClr val="FFFFFF"/>
        </a:accent3>
        <a:accent4>
          <a:srgbClr val="000056"/>
        </a:accent4>
        <a:accent5>
          <a:srgbClr val="FFFFFF"/>
        </a:accent5>
        <a:accent6>
          <a:srgbClr val="BCBCBC"/>
        </a:accent6>
        <a:hlink>
          <a:srgbClr val="909090"/>
        </a:hlink>
        <a:folHlink>
          <a:srgbClr val="FF6600"/>
        </a:folHlink>
      </a:clrScheme>
      <a:clrMap bg1="lt1" tx1="dk1" bg2="lt2" tx2="dk2" accent1="accent1" accent2="accent2" accent3="accent3" accent4="accent4" accent5="accent5" accent6="accent6" hlink="hlink" folHlink="folHlink"/>
    </a:extraClrScheme>
    <a:extraClrScheme>
      <a:clrScheme name="english template basis 13">
        <a:dk1>
          <a:srgbClr val="666666"/>
        </a:dk1>
        <a:lt1>
          <a:srgbClr val="FFFFFF"/>
        </a:lt1>
        <a:dk2>
          <a:srgbClr val="000066"/>
        </a:dk2>
        <a:lt2>
          <a:srgbClr val="FFFFFF"/>
        </a:lt2>
        <a:accent1>
          <a:srgbClr val="FFFFFF"/>
        </a:accent1>
        <a:accent2>
          <a:srgbClr val="D0D0D0"/>
        </a:accent2>
        <a:accent3>
          <a:srgbClr val="FFFFFF"/>
        </a:accent3>
        <a:accent4>
          <a:srgbClr val="565656"/>
        </a:accent4>
        <a:accent5>
          <a:srgbClr val="FFFFFF"/>
        </a:accent5>
        <a:accent6>
          <a:srgbClr val="BCBCBC"/>
        </a:accent6>
        <a:hlink>
          <a:srgbClr val="909090"/>
        </a:hlink>
        <a:folHlink>
          <a:srgbClr val="FF6600"/>
        </a:folHlink>
      </a:clrScheme>
      <a:clrMap bg1="lt1" tx1="dk1" bg2="lt2" tx2="dk2" accent1="accent1" accent2="accent2" accent3="accent3" accent4="accent4" accent5="accent5" accent6="accent6" hlink="hlink" folHlink="folHlink"/>
    </a:extraClrScheme>
    <a:extraClrScheme>
      <a:clrScheme name="english template basis 14">
        <a:dk1>
          <a:srgbClr val="00204E"/>
        </a:dk1>
        <a:lt1>
          <a:srgbClr val="FFFFFF"/>
        </a:lt1>
        <a:dk2>
          <a:srgbClr val="00204E"/>
        </a:dk2>
        <a:lt2>
          <a:srgbClr val="FFFFFF"/>
        </a:lt2>
        <a:accent1>
          <a:srgbClr val="FFFFFF"/>
        </a:accent1>
        <a:accent2>
          <a:srgbClr val="9DB4E3"/>
        </a:accent2>
        <a:accent3>
          <a:srgbClr val="FFFFFF"/>
        </a:accent3>
        <a:accent4>
          <a:srgbClr val="001A41"/>
        </a:accent4>
        <a:accent5>
          <a:srgbClr val="FFFFFF"/>
        </a:accent5>
        <a:accent6>
          <a:srgbClr val="8EA3CE"/>
        </a:accent6>
        <a:hlink>
          <a:srgbClr val="547DCD"/>
        </a:hlink>
        <a:folHlink>
          <a:srgbClr val="00204E"/>
        </a:folHlink>
      </a:clrScheme>
      <a:clrMap bg1="lt1" tx1="dk1" bg2="lt2" tx2="dk2" accent1="accent1" accent2="accent2" accent3="accent3" accent4="accent4" accent5="accent5" accent6="accent6" hlink="hlink" folHlink="folHlink"/>
    </a:extraClrScheme>
    <a:extraClrScheme>
      <a:clrScheme name="english template basis 15">
        <a:dk1>
          <a:srgbClr val="00204E"/>
        </a:dk1>
        <a:lt1>
          <a:srgbClr val="FFFFFF"/>
        </a:lt1>
        <a:dk2>
          <a:srgbClr val="00204E"/>
        </a:dk2>
        <a:lt2>
          <a:srgbClr val="FFFFFF"/>
        </a:lt2>
        <a:accent1>
          <a:srgbClr val="FFFFFF"/>
        </a:accent1>
        <a:accent2>
          <a:srgbClr val="B7C8EB"/>
        </a:accent2>
        <a:accent3>
          <a:srgbClr val="FFFFFF"/>
        </a:accent3>
        <a:accent4>
          <a:srgbClr val="001A41"/>
        </a:accent4>
        <a:accent5>
          <a:srgbClr val="FFFFFF"/>
        </a:accent5>
        <a:accent6>
          <a:srgbClr val="A6B5D5"/>
        </a:accent6>
        <a:hlink>
          <a:srgbClr val="547DCD"/>
        </a:hlink>
        <a:folHlink>
          <a:srgbClr val="00204E"/>
        </a:folHlink>
      </a:clrScheme>
      <a:clrMap bg1="lt1" tx1="dk1" bg2="lt2" tx2="dk2" accent1="accent1" accent2="accent2" accent3="accent3" accent4="accent4" accent5="accent5" accent6="accent6" hlink="hlink" folHlink="folHlink"/>
    </a:extraClrScheme>
    <a:extraClrScheme>
      <a:clrScheme name="english template basis 16">
        <a:dk1>
          <a:srgbClr val="003459"/>
        </a:dk1>
        <a:lt1>
          <a:srgbClr val="FFFFFF"/>
        </a:lt1>
        <a:dk2>
          <a:srgbClr val="003459"/>
        </a:dk2>
        <a:lt2>
          <a:srgbClr val="FFFFFF"/>
        </a:lt2>
        <a:accent1>
          <a:srgbClr val="FFFFFF"/>
        </a:accent1>
        <a:accent2>
          <a:srgbClr val="B7C8EB"/>
        </a:accent2>
        <a:accent3>
          <a:srgbClr val="FFFFFF"/>
        </a:accent3>
        <a:accent4>
          <a:srgbClr val="002B4B"/>
        </a:accent4>
        <a:accent5>
          <a:srgbClr val="FFFFFF"/>
        </a:accent5>
        <a:accent6>
          <a:srgbClr val="A6B5D5"/>
        </a:accent6>
        <a:hlink>
          <a:srgbClr val="547DCD"/>
        </a:hlink>
        <a:folHlink>
          <a:srgbClr val="00345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5F5F5F"/>
    </a:dk1>
    <a:lt1>
      <a:srgbClr val="FFFFFF"/>
    </a:lt1>
    <a:dk2>
      <a:srgbClr val="000000"/>
    </a:dk2>
    <a:lt2>
      <a:srgbClr val="B2B2B2"/>
    </a:lt2>
    <a:accent1>
      <a:srgbClr val="DDDDDD"/>
    </a:accent1>
    <a:accent2>
      <a:srgbClr val="DF8386"/>
    </a:accent2>
    <a:accent3>
      <a:srgbClr val="FFFFFF"/>
    </a:accent3>
    <a:accent4>
      <a:srgbClr val="505050"/>
    </a:accent4>
    <a:accent5>
      <a:srgbClr val="EBEBEB"/>
    </a:accent5>
    <a:accent6>
      <a:srgbClr val="CA7679"/>
    </a:accent6>
    <a:hlink>
      <a:srgbClr val="E81C25"/>
    </a:hlink>
    <a:folHlink>
      <a:srgbClr val="AF0101"/>
    </a:folHlink>
  </a:clrScheme>
  <a:fontScheme name="english template basi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5F5F5F"/>
    </a:dk1>
    <a:lt1>
      <a:srgbClr val="FFFFFF"/>
    </a:lt1>
    <a:dk2>
      <a:srgbClr val="000000"/>
    </a:dk2>
    <a:lt2>
      <a:srgbClr val="B2B2B2"/>
    </a:lt2>
    <a:accent1>
      <a:srgbClr val="DDDDDD"/>
    </a:accent1>
    <a:accent2>
      <a:srgbClr val="DF8386"/>
    </a:accent2>
    <a:accent3>
      <a:srgbClr val="FFFFFF"/>
    </a:accent3>
    <a:accent4>
      <a:srgbClr val="505050"/>
    </a:accent4>
    <a:accent5>
      <a:srgbClr val="EBEBEB"/>
    </a:accent5>
    <a:accent6>
      <a:srgbClr val="CA7679"/>
    </a:accent6>
    <a:hlink>
      <a:srgbClr val="E81C25"/>
    </a:hlink>
    <a:folHlink>
      <a:srgbClr val="AF0101"/>
    </a:folHlink>
  </a:clrScheme>
  <a:fontScheme name="english template basi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758</TotalTime>
  <Words>1815</Words>
  <Application>Microsoft Office PowerPoint</Application>
  <PresentationFormat>A4 Paper (210x297 mm)</PresentationFormat>
  <Paragraphs>331</Paragraphs>
  <Slides>34</Slides>
  <Notes>14</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34</vt:i4>
      </vt:variant>
    </vt:vector>
  </HeadingPairs>
  <TitlesOfParts>
    <vt:vector size="38" baseType="lpstr">
      <vt:lpstr>EDP_alterado</vt:lpstr>
      <vt:lpstr>english template basis</vt:lpstr>
      <vt:lpstr>think-cell Slide</vt:lpstr>
      <vt:lpstr>Worksheet</vt:lpstr>
      <vt:lpstr>Slide 1</vt:lpstr>
      <vt:lpstr>Slide 2</vt:lpstr>
      <vt:lpstr>Slide 3</vt:lpstr>
      <vt:lpstr>Slide 4</vt:lpstr>
      <vt:lpstr>Slide 5</vt:lpstr>
      <vt:lpstr>Slide 6</vt:lpstr>
      <vt:lpstr>Slide 7</vt:lpstr>
      <vt:lpstr>O Mar é uma das  prioridades da Inovação na EDP</vt:lpstr>
      <vt:lpstr>Slide 9</vt:lpstr>
      <vt:lpstr>Slide 10</vt:lpstr>
      <vt:lpstr>EDP lidera desenvolvimento de projetos de energia eólica (onshore) assumindo o 3º lugar mundial em capacidade instalada</vt:lpstr>
      <vt:lpstr>EDP dá os primeiros passos no mercado do eólico offshore no Reino Unido, onde já existe um sistema regulatório implementado</vt:lpstr>
      <vt:lpstr>WindFloat – Projeto pioneiro a nível mundial para exploração do recurso eólico em águas profundas</vt:lpstr>
      <vt:lpstr>A tecnologia WindFloat apresenta vantagens competitivas significativas e transforma as águas profundas num mercado energético endereçável</vt:lpstr>
      <vt:lpstr>Slide 15</vt:lpstr>
      <vt:lpstr>Slide 16</vt:lpstr>
      <vt:lpstr>Slide 17</vt:lpstr>
      <vt:lpstr>Slide 18</vt:lpstr>
      <vt:lpstr>Slide 19</vt:lpstr>
      <vt:lpstr>Slide 20</vt:lpstr>
      <vt:lpstr>Slide 21</vt:lpstr>
      <vt:lpstr>Slide 22</vt:lpstr>
      <vt:lpstr>Slide 23</vt:lpstr>
      <vt:lpstr>Slide 24</vt:lpstr>
      <vt:lpstr>Slide 25</vt:lpstr>
      <vt:lpstr>WindFloat tem o potencial de competir com a geração convencional(vs Ciclos Combinados)</vt:lpstr>
      <vt:lpstr>Existe uma grande oportunidade para Portugal na exploração da fileira industrial offshore</vt:lpstr>
      <vt:lpstr>O WindFloat revitaliza setores tradicionais e aumenta a incorporação tecnológica, sem investimentos significativos em infraestrutura</vt:lpstr>
      <vt:lpstr>O WindFloat necessita de mão de obra qualificada de setores tradicionais Europeus / Nacionais – Ex. Setor Naval</vt:lpstr>
      <vt:lpstr>Slide 30</vt:lpstr>
      <vt:lpstr>A  presente fase de demonstração é apenas o primeiro passo num projeto mais ambicioso que poderá vir a ter um impacto considerável na Indústria Portuguesa</vt:lpstr>
      <vt:lpstr>Conclusões</vt:lpstr>
      <vt:lpstr>Acima de tudo, esta é uma história que temos de ser capazes  de escrever em conjunto.</vt:lpstr>
      <vt:lpstr>Slide 34</vt:lpstr>
    </vt:vector>
  </TitlesOfParts>
  <Company>EDP - Energias de Portugal, 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 da Apresentação</dc:title>
  <dc:creator>Celso Martini</dc:creator>
  <cp:lastModifiedBy>e143871</cp:lastModifiedBy>
  <cp:revision>4250</cp:revision>
  <dcterms:created xsi:type="dcterms:W3CDTF">2009-03-03T09:38:55Z</dcterms:created>
  <dcterms:modified xsi:type="dcterms:W3CDTF">2013-05-02T15:37:18Z</dcterms:modified>
</cp:coreProperties>
</file>